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 Marks" initials="AM" lastIdx="1" clrIdx="0">
    <p:extLst>
      <p:ext uri="{19B8F6BF-5375-455C-9EA6-DF929625EA0E}">
        <p15:presenceInfo xmlns:p15="http://schemas.microsoft.com/office/powerpoint/2012/main" userId="S::Alex.Marks@nottshc.nhs.uk::56f853e7-2f78-4296-8724-5135307b9a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F5B2B-69EE-437B-AD70-855977F9A891}" type="doc">
      <dgm:prSet loTypeId="urn:microsoft.com/office/officeart/2005/8/layout/hierarchy1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702B394-4BFD-41B6-9AED-056586EAAD9E}" type="pres">
      <dgm:prSet presAssocID="{A57F5B2B-69EE-437B-AD70-855977F9A89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0A5D22E4-4E4D-48FA-89B4-F4642510AB82}" type="presOf" srcId="{A57F5B2B-69EE-437B-AD70-855977F9A891}" destId="{1702B394-4BFD-41B6-9AED-056586EAAD9E}" srcOrd="0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CB6610-205E-473B-B9ED-31F4F5F406B1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7D003909-3A47-4CB5-AA9D-B3F5EB0721CD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3600" b="1" dirty="0">
              <a:solidFill>
                <a:srgbClr val="002060"/>
              </a:solidFill>
            </a:rPr>
            <a:t>look carefully</a:t>
          </a:r>
        </a:p>
      </dgm:t>
    </dgm:pt>
    <dgm:pt modelId="{57F6D6BD-121C-40D8-A2B2-060F7D0203C4}" type="parTrans" cxnId="{1BF01D01-F1D1-4514-B9D6-1009D1B71B3D}">
      <dgm:prSet/>
      <dgm:spPr/>
      <dgm:t>
        <a:bodyPr/>
        <a:lstStyle/>
        <a:p>
          <a:endParaRPr lang="en-GB"/>
        </a:p>
      </dgm:t>
    </dgm:pt>
    <dgm:pt modelId="{109372C9-9811-4ECB-9E59-F9202C40C034}" type="sibTrans" cxnId="{1BF01D01-F1D1-4514-B9D6-1009D1B71B3D}">
      <dgm:prSet/>
      <dgm:spPr/>
      <dgm:t>
        <a:bodyPr/>
        <a:lstStyle/>
        <a:p>
          <a:endParaRPr lang="en-GB"/>
        </a:p>
      </dgm:t>
    </dgm:pt>
    <dgm:pt modelId="{1FD7F601-20A5-43E2-ABB8-17A881C6EF1B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GB" sz="3200" b="1" dirty="0">
              <a:solidFill>
                <a:srgbClr val="002060"/>
              </a:solidFill>
            </a:rPr>
            <a:t>say it again</a:t>
          </a:r>
        </a:p>
      </dgm:t>
    </dgm:pt>
    <dgm:pt modelId="{19D934C0-3154-4DE9-A0DB-AC6F69E3D437}" type="parTrans" cxnId="{D7E13708-F848-4141-A2A9-824EE62C6F27}">
      <dgm:prSet/>
      <dgm:spPr/>
      <dgm:t>
        <a:bodyPr/>
        <a:lstStyle/>
        <a:p>
          <a:endParaRPr lang="en-GB"/>
        </a:p>
      </dgm:t>
    </dgm:pt>
    <dgm:pt modelId="{8D0F90D5-3DAD-472C-8A8E-B5170C6AC112}" type="sibTrans" cxnId="{D7E13708-F848-4141-A2A9-824EE62C6F27}">
      <dgm:prSet/>
      <dgm:spPr/>
      <dgm:t>
        <a:bodyPr/>
        <a:lstStyle/>
        <a:p>
          <a:endParaRPr lang="en-GB"/>
        </a:p>
      </dgm:t>
    </dgm:pt>
    <dgm:pt modelId="{62C49EB6-931B-450F-A85A-04D4672B67D4}">
      <dgm:prSet phldrT="[Text]"/>
      <dgm:spPr>
        <a:solidFill>
          <a:srgbClr val="92D050"/>
        </a:solidFill>
      </dgm:spPr>
      <dgm:t>
        <a:bodyPr/>
        <a:lstStyle/>
        <a:p>
          <a:r>
            <a:rPr lang="en-GB" b="1" dirty="0">
              <a:solidFill>
                <a:srgbClr val="002060"/>
              </a:solidFill>
            </a:rPr>
            <a:t>take your time</a:t>
          </a:r>
        </a:p>
      </dgm:t>
    </dgm:pt>
    <dgm:pt modelId="{7E52BCBB-F9DA-49F9-8043-DA173A3D0BC0}" type="parTrans" cxnId="{DBDC16D7-AEF0-4D4B-AA2A-0EE7A76BFE5F}">
      <dgm:prSet/>
      <dgm:spPr/>
      <dgm:t>
        <a:bodyPr/>
        <a:lstStyle/>
        <a:p>
          <a:endParaRPr lang="en-GB"/>
        </a:p>
      </dgm:t>
    </dgm:pt>
    <dgm:pt modelId="{9B766B2C-AB91-4860-8F31-B43F5526AD58}" type="sibTrans" cxnId="{DBDC16D7-AEF0-4D4B-AA2A-0EE7A76BFE5F}">
      <dgm:prSet/>
      <dgm:spPr/>
      <dgm:t>
        <a:bodyPr/>
        <a:lstStyle/>
        <a:p>
          <a:endParaRPr lang="en-GB"/>
        </a:p>
      </dgm:t>
    </dgm:pt>
    <dgm:pt modelId="{98A5D7D1-E757-405E-9707-5102DB6072B6}" type="pres">
      <dgm:prSet presAssocID="{47CB6610-205E-473B-B9ED-31F4F5F406B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41DE6CC-0350-4D3A-9980-7451300D236E}" type="pres">
      <dgm:prSet presAssocID="{7D003909-3A47-4CB5-AA9D-B3F5EB0721CD}" presName="gear1" presStyleLbl="node1" presStyleIdx="0" presStyleCnt="3" custLinFactX="-3219" custLinFactNeighborX="-100000" custLinFactNeighborY="-51963">
        <dgm:presLayoutVars>
          <dgm:chMax val="1"/>
          <dgm:bulletEnabled val="1"/>
        </dgm:presLayoutVars>
      </dgm:prSet>
      <dgm:spPr/>
    </dgm:pt>
    <dgm:pt modelId="{B73C0B8A-5707-4BEB-B4B7-32824E937FAC}" type="pres">
      <dgm:prSet presAssocID="{7D003909-3A47-4CB5-AA9D-B3F5EB0721CD}" presName="gear1srcNode" presStyleLbl="node1" presStyleIdx="0" presStyleCnt="3"/>
      <dgm:spPr/>
    </dgm:pt>
    <dgm:pt modelId="{2D8B80D0-B56D-42EB-9E94-DF416991C1E4}" type="pres">
      <dgm:prSet presAssocID="{7D003909-3A47-4CB5-AA9D-B3F5EB0721CD}" presName="gear1dstNode" presStyleLbl="node1" presStyleIdx="0" presStyleCnt="3"/>
      <dgm:spPr/>
    </dgm:pt>
    <dgm:pt modelId="{00774989-3CCC-4F69-B07B-A1E213FC39C3}" type="pres">
      <dgm:prSet presAssocID="{1FD7F601-20A5-43E2-ABB8-17A881C6EF1B}" presName="gear2" presStyleLbl="node1" presStyleIdx="1" presStyleCnt="3" custLinFactNeighborX="90118" custLinFactNeighborY="-80246">
        <dgm:presLayoutVars>
          <dgm:chMax val="1"/>
          <dgm:bulletEnabled val="1"/>
        </dgm:presLayoutVars>
      </dgm:prSet>
      <dgm:spPr/>
    </dgm:pt>
    <dgm:pt modelId="{C2A96D7A-E68C-493B-AF84-6946693B60EF}" type="pres">
      <dgm:prSet presAssocID="{1FD7F601-20A5-43E2-ABB8-17A881C6EF1B}" presName="gear2srcNode" presStyleLbl="node1" presStyleIdx="1" presStyleCnt="3"/>
      <dgm:spPr/>
    </dgm:pt>
    <dgm:pt modelId="{12F7A8BF-516F-4719-ADC7-3A5153953525}" type="pres">
      <dgm:prSet presAssocID="{1FD7F601-20A5-43E2-ABB8-17A881C6EF1B}" presName="gear2dstNode" presStyleLbl="node1" presStyleIdx="1" presStyleCnt="3"/>
      <dgm:spPr/>
    </dgm:pt>
    <dgm:pt modelId="{61EC11B3-E992-40B1-ABEE-F2D4AC9DCDB4}" type="pres">
      <dgm:prSet presAssocID="{62C49EB6-931B-450F-A85A-04D4672B67D4}" presName="gear3" presStyleLbl="node1" presStyleIdx="2" presStyleCnt="3" custLinFactX="6559" custLinFactNeighborX="100000" custLinFactNeighborY="4281"/>
      <dgm:spPr/>
    </dgm:pt>
    <dgm:pt modelId="{68D10966-E89E-460A-BDE4-76B57FD53242}" type="pres">
      <dgm:prSet presAssocID="{62C49EB6-931B-450F-A85A-04D4672B67D4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877D5B8F-EE10-4564-BFC6-7686C8923F87}" type="pres">
      <dgm:prSet presAssocID="{62C49EB6-931B-450F-A85A-04D4672B67D4}" presName="gear3srcNode" presStyleLbl="node1" presStyleIdx="2" presStyleCnt="3"/>
      <dgm:spPr/>
    </dgm:pt>
    <dgm:pt modelId="{3AA306CA-5703-4724-845E-839496AC726C}" type="pres">
      <dgm:prSet presAssocID="{62C49EB6-931B-450F-A85A-04D4672B67D4}" presName="gear3dstNode" presStyleLbl="node1" presStyleIdx="2" presStyleCnt="3"/>
      <dgm:spPr/>
    </dgm:pt>
    <dgm:pt modelId="{F37FEBE7-F9EA-4F97-90D3-5B96B7EC332D}" type="pres">
      <dgm:prSet presAssocID="{109372C9-9811-4ECB-9E59-F9202C40C034}" presName="connector1" presStyleLbl="sibTrans2D1" presStyleIdx="0" presStyleCnt="3" custLinFactNeighborX="1314" custLinFactNeighborY="1590"/>
      <dgm:spPr/>
    </dgm:pt>
    <dgm:pt modelId="{259175D4-77B0-41E1-9F28-F47CA94B8455}" type="pres">
      <dgm:prSet presAssocID="{8D0F90D5-3DAD-472C-8A8E-B5170C6AC112}" presName="connector2" presStyleLbl="sibTrans2D1" presStyleIdx="1" presStyleCnt="3" custLinFactX="-28932" custLinFactNeighborX="-100000" custLinFactNeighborY="-46967"/>
      <dgm:spPr/>
    </dgm:pt>
    <dgm:pt modelId="{A2036ABD-AE20-41A0-8A9E-0ECFBEB4BB11}" type="pres">
      <dgm:prSet presAssocID="{9B766B2C-AB91-4860-8F31-B43F5526AD58}" presName="connector3" presStyleLbl="sibTrans2D1" presStyleIdx="2" presStyleCnt="3" custLinFactNeighborX="25353" custLinFactNeighborY="-7710"/>
      <dgm:spPr/>
    </dgm:pt>
  </dgm:ptLst>
  <dgm:cxnLst>
    <dgm:cxn modelId="{1BF01D01-F1D1-4514-B9D6-1009D1B71B3D}" srcId="{47CB6610-205E-473B-B9ED-31F4F5F406B1}" destId="{7D003909-3A47-4CB5-AA9D-B3F5EB0721CD}" srcOrd="0" destOrd="0" parTransId="{57F6D6BD-121C-40D8-A2B2-060F7D0203C4}" sibTransId="{109372C9-9811-4ECB-9E59-F9202C40C034}"/>
    <dgm:cxn modelId="{D7E13708-F848-4141-A2A9-824EE62C6F27}" srcId="{47CB6610-205E-473B-B9ED-31F4F5F406B1}" destId="{1FD7F601-20A5-43E2-ABB8-17A881C6EF1B}" srcOrd="1" destOrd="0" parTransId="{19D934C0-3154-4DE9-A0DB-AC6F69E3D437}" sibTransId="{8D0F90D5-3DAD-472C-8A8E-B5170C6AC112}"/>
    <dgm:cxn modelId="{F766C00F-7A88-42EE-BEE4-2FCDE32DD882}" type="presOf" srcId="{7D003909-3A47-4CB5-AA9D-B3F5EB0721CD}" destId="{D41DE6CC-0350-4D3A-9980-7451300D236E}" srcOrd="0" destOrd="0" presId="urn:microsoft.com/office/officeart/2005/8/layout/gear1"/>
    <dgm:cxn modelId="{0E1FB664-0AB2-47E8-BB91-F2C4180E98E3}" type="presOf" srcId="{62C49EB6-931B-450F-A85A-04D4672B67D4}" destId="{877D5B8F-EE10-4564-BFC6-7686C8923F87}" srcOrd="2" destOrd="0" presId="urn:microsoft.com/office/officeart/2005/8/layout/gear1"/>
    <dgm:cxn modelId="{C73E0F68-45F0-45CE-BBB6-FB5DAC60CA68}" type="presOf" srcId="{1FD7F601-20A5-43E2-ABB8-17A881C6EF1B}" destId="{12F7A8BF-516F-4719-ADC7-3A5153953525}" srcOrd="2" destOrd="0" presId="urn:microsoft.com/office/officeart/2005/8/layout/gear1"/>
    <dgm:cxn modelId="{71995B49-60B5-4A9A-9301-87458C8B675D}" type="presOf" srcId="{1FD7F601-20A5-43E2-ABB8-17A881C6EF1B}" destId="{C2A96D7A-E68C-493B-AF84-6946693B60EF}" srcOrd="1" destOrd="0" presId="urn:microsoft.com/office/officeart/2005/8/layout/gear1"/>
    <dgm:cxn modelId="{12A79352-9F3A-460E-88F2-3285B9E6ABC3}" type="presOf" srcId="{47CB6610-205E-473B-B9ED-31F4F5F406B1}" destId="{98A5D7D1-E757-405E-9707-5102DB6072B6}" srcOrd="0" destOrd="0" presId="urn:microsoft.com/office/officeart/2005/8/layout/gear1"/>
    <dgm:cxn modelId="{55483855-F5FC-4A03-8454-A19A007001C0}" type="presOf" srcId="{9B766B2C-AB91-4860-8F31-B43F5526AD58}" destId="{A2036ABD-AE20-41A0-8A9E-0ECFBEB4BB11}" srcOrd="0" destOrd="0" presId="urn:microsoft.com/office/officeart/2005/8/layout/gear1"/>
    <dgm:cxn modelId="{0DBEBB55-6CF0-44AD-AC7B-10933B60D6E6}" type="presOf" srcId="{62C49EB6-931B-450F-A85A-04D4672B67D4}" destId="{3AA306CA-5703-4724-845E-839496AC726C}" srcOrd="3" destOrd="0" presId="urn:microsoft.com/office/officeart/2005/8/layout/gear1"/>
    <dgm:cxn modelId="{5328D983-B5D5-49D5-93CE-B7FB7C99F981}" type="presOf" srcId="{109372C9-9811-4ECB-9E59-F9202C40C034}" destId="{F37FEBE7-F9EA-4F97-90D3-5B96B7EC332D}" srcOrd="0" destOrd="0" presId="urn:microsoft.com/office/officeart/2005/8/layout/gear1"/>
    <dgm:cxn modelId="{2420B099-9C03-4D9F-BB64-DA297D9C6968}" type="presOf" srcId="{8D0F90D5-3DAD-472C-8A8E-B5170C6AC112}" destId="{259175D4-77B0-41E1-9F28-F47CA94B8455}" srcOrd="0" destOrd="0" presId="urn:microsoft.com/office/officeart/2005/8/layout/gear1"/>
    <dgm:cxn modelId="{12BBD2A7-E3E3-41D1-81A6-07168F88804A}" type="presOf" srcId="{7D003909-3A47-4CB5-AA9D-B3F5EB0721CD}" destId="{B73C0B8A-5707-4BEB-B4B7-32824E937FAC}" srcOrd="1" destOrd="0" presId="urn:microsoft.com/office/officeart/2005/8/layout/gear1"/>
    <dgm:cxn modelId="{B4CC3DAF-33C7-4F49-9847-37C40EB63242}" type="presOf" srcId="{62C49EB6-931B-450F-A85A-04D4672B67D4}" destId="{68D10966-E89E-460A-BDE4-76B57FD53242}" srcOrd="1" destOrd="0" presId="urn:microsoft.com/office/officeart/2005/8/layout/gear1"/>
    <dgm:cxn modelId="{09E492BC-2429-4F52-8698-0FBDBFFEAF4A}" type="presOf" srcId="{7D003909-3A47-4CB5-AA9D-B3F5EB0721CD}" destId="{2D8B80D0-B56D-42EB-9E94-DF416991C1E4}" srcOrd="2" destOrd="0" presId="urn:microsoft.com/office/officeart/2005/8/layout/gear1"/>
    <dgm:cxn modelId="{4810FCCA-E768-4CC2-B47C-09D4D61B8D50}" type="presOf" srcId="{1FD7F601-20A5-43E2-ABB8-17A881C6EF1B}" destId="{00774989-3CCC-4F69-B07B-A1E213FC39C3}" srcOrd="0" destOrd="0" presId="urn:microsoft.com/office/officeart/2005/8/layout/gear1"/>
    <dgm:cxn modelId="{EA4549D4-84DB-4C72-8565-24EA2F9ADFED}" type="presOf" srcId="{62C49EB6-931B-450F-A85A-04D4672B67D4}" destId="{61EC11B3-E992-40B1-ABEE-F2D4AC9DCDB4}" srcOrd="0" destOrd="0" presId="urn:microsoft.com/office/officeart/2005/8/layout/gear1"/>
    <dgm:cxn modelId="{DBDC16D7-AEF0-4D4B-AA2A-0EE7A76BFE5F}" srcId="{47CB6610-205E-473B-B9ED-31F4F5F406B1}" destId="{62C49EB6-931B-450F-A85A-04D4672B67D4}" srcOrd="2" destOrd="0" parTransId="{7E52BCBB-F9DA-49F9-8043-DA173A3D0BC0}" sibTransId="{9B766B2C-AB91-4860-8F31-B43F5526AD58}"/>
    <dgm:cxn modelId="{2C2DD2C1-FCAD-484B-AEF4-E6A14A9AFE75}" type="presParOf" srcId="{98A5D7D1-E757-405E-9707-5102DB6072B6}" destId="{D41DE6CC-0350-4D3A-9980-7451300D236E}" srcOrd="0" destOrd="0" presId="urn:microsoft.com/office/officeart/2005/8/layout/gear1"/>
    <dgm:cxn modelId="{57B85852-0C24-4D71-B144-AD31A9A72291}" type="presParOf" srcId="{98A5D7D1-E757-405E-9707-5102DB6072B6}" destId="{B73C0B8A-5707-4BEB-B4B7-32824E937FAC}" srcOrd="1" destOrd="0" presId="urn:microsoft.com/office/officeart/2005/8/layout/gear1"/>
    <dgm:cxn modelId="{40571144-B81F-4771-970D-88A4FA69BC37}" type="presParOf" srcId="{98A5D7D1-E757-405E-9707-5102DB6072B6}" destId="{2D8B80D0-B56D-42EB-9E94-DF416991C1E4}" srcOrd="2" destOrd="0" presId="urn:microsoft.com/office/officeart/2005/8/layout/gear1"/>
    <dgm:cxn modelId="{18B72FDA-DD39-4CD1-9F74-35E10C0BDA94}" type="presParOf" srcId="{98A5D7D1-E757-405E-9707-5102DB6072B6}" destId="{00774989-3CCC-4F69-B07B-A1E213FC39C3}" srcOrd="3" destOrd="0" presId="urn:microsoft.com/office/officeart/2005/8/layout/gear1"/>
    <dgm:cxn modelId="{07FCFE27-CFA3-4ABB-8868-0786E2B1C4CA}" type="presParOf" srcId="{98A5D7D1-E757-405E-9707-5102DB6072B6}" destId="{C2A96D7A-E68C-493B-AF84-6946693B60EF}" srcOrd="4" destOrd="0" presId="urn:microsoft.com/office/officeart/2005/8/layout/gear1"/>
    <dgm:cxn modelId="{6D8E194D-8CD7-48D5-8A49-5448F532D3CB}" type="presParOf" srcId="{98A5D7D1-E757-405E-9707-5102DB6072B6}" destId="{12F7A8BF-516F-4719-ADC7-3A5153953525}" srcOrd="5" destOrd="0" presId="urn:microsoft.com/office/officeart/2005/8/layout/gear1"/>
    <dgm:cxn modelId="{628682FD-5FB8-4049-818A-97447F116F1B}" type="presParOf" srcId="{98A5D7D1-E757-405E-9707-5102DB6072B6}" destId="{61EC11B3-E992-40B1-ABEE-F2D4AC9DCDB4}" srcOrd="6" destOrd="0" presId="urn:microsoft.com/office/officeart/2005/8/layout/gear1"/>
    <dgm:cxn modelId="{6D5839B4-BA0C-47B1-BF8C-E287F31FA7ED}" type="presParOf" srcId="{98A5D7D1-E757-405E-9707-5102DB6072B6}" destId="{68D10966-E89E-460A-BDE4-76B57FD53242}" srcOrd="7" destOrd="0" presId="urn:microsoft.com/office/officeart/2005/8/layout/gear1"/>
    <dgm:cxn modelId="{937F512D-8948-49D6-B598-75DAD8E4E9D8}" type="presParOf" srcId="{98A5D7D1-E757-405E-9707-5102DB6072B6}" destId="{877D5B8F-EE10-4564-BFC6-7686C8923F87}" srcOrd="8" destOrd="0" presId="urn:microsoft.com/office/officeart/2005/8/layout/gear1"/>
    <dgm:cxn modelId="{A72D0D27-E939-4C38-ACB2-6A3DD3D0A717}" type="presParOf" srcId="{98A5D7D1-E757-405E-9707-5102DB6072B6}" destId="{3AA306CA-5703-4724-845E-839496AC726C}" srcOrd="9" destOrd="0" presId="urn:microsoft.com/office/officeart/2005/8/layout/gear1"/>
    <dgm:cxn modelId="{EB179D28-83E5-4A43-81D9-C9E77930D2D3}" type="presParOf" srcId="{98A5D7D1-E757-405E-9707-5102DB6072B6}" destId="{F37FEBE7-F9EA-4F97-90D3-5B96B7EC332D}" srcOrd="10" destOrd="0" presId="urn:microsoft.com/office/officeart/2005/8/layout/gear1"/>
    <dgm:cxn modelId="{4858F622-25F6-432B-BE02-CF1EF13FB3C0}" type="presParOf" srcId="{98A5D7D1-E757-405E-9707-5102DB6072B6}" destId="{259175D4-77B0-41E1-9F28-F47CA94B8455}" srcOrd="11" destOrd="0" presId="urn:microsoft.com/office/officeart/2005/8/layout/gear1"/>
    <dgm:cxn modelId="{0D8382A9-7EBB-491B-81D4-66043EB9B93D}" type="presParOf" srcId="{98A5D7D1-E757-405E-9707-5102DB6072B6}" destId="{A2036ABD-AE20-41A0-8A9E-0ECFBEB4BB1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1DE6CC-0350-4D3A-9980-7451300D236E}">
      <dsp:nvSpPr>
        <dsp:cNvPr id="0" name=""/>
        <dsp:cNvSpPr/>
      </dsp:nvSpPr>
      <dsp:spPr>
        <a:xfrm>
          <a:off x="2629424" y="860723"/>
          <a:ext cx="2882996" cy="2882996"/>
        </a:xfrm>
        <a:prstGeom prst="gear9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>
              <a:solidFill>
                <a:srgbClr val="002060"/>
              </a:solidFill>
            </a:rPr>
            <a:t>look carefully</a:t>
          </a:r>
        </a:p>
      </dsp:txBody>
      <dsp:txXfrm>
        <a:off x="3209034" y="1536051"/>
        <a:ext cx="1723776" cy="1481920"/>
      </dsp:txXfrm>
    </dsp:sp>
    <dsp:sp modelId="{00774989-3CCC-4F69-B07B-A1E213FC39C3}">
      <dsp:nvSpPr>
        <dsp:cNvPr id="0" name=""/>
        <dsp:cNvSpPr/>
      </dsp:nvSpPr>
      <dsp:spPr>
        <a:xfrm>
          <a:off x="5817371" y="0"/>
          <a:ext cx="2096724" cy="2096724"/>
        </a:xfrm>
        <a:prstGeom prst="gear6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b="1" kern="1200" dirty="0">
              <a:solidFill>
                <a:srgbClr val="002060"/>
              </a:solidFill>
            </a:rPr>
            <a:t>say it again</a:t>
          </a:r>
        </a:p>
      </dsp:txBody>
      <dsp:txXfrm>
        <a:off x="6345228" y="531047"/>
        <a:ext cx="1041010" cy="1034630"/>
      </dsp:txXfrm>
    </dsp:sp>
    <dsp:sp modelId="{61EC11B3-E992-40B1-ABEE-F2D4AC9DCDB4}">
      <dsp:nvSpPr>
        <dsp:cNvPr id="0" name=""/>
        <dsp:cNvSpPr/>
      </dsp:nvSpPr>
      <dsp:spPr>
        <a:xfrm rot="20700000">
          <a:off x="7783323" y="338566"/>
          <a:ext cx="2054362" cy="2054362"/>
        </a:xfrm>
        <a:prstGeom prst="gear6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>
              <a:solidFill>
                <a:srgbClr val="002060"/>
              </a:solidFill>
            </a:rPr>
            <a:t>take your time</a:t>
          </a:r>
        </a:p>
      </dsp:txBody>
      <dsp:txXfrm rot="-20700000">
        <a:off x="8233905" y="789148"/>
        <a:ext cx="1153198" cy="1153198"/>
      </dsp:txXfrm>
    </dsp:sp>
    <dsp:sp modelId="{F37FEBE7-F9EA-4F97-90D3-5B96B7EC332D}">
      <dsp:nvSpPr>
        <dsp:cNvPr id="0" name=""/>
        <dsp:cNvSpPr/>
      </dsp:nvSpPr>
      <dsp:spPr>
        <a:xfrm>
          <a:off x="5443701" y="1975782"/>
          <a:ext cx="3690235" cy="3690235"/>
        </a:xfrm>
        <a:prstGeom prst="circularArrow">
          <a:avLst>
            <a:gd name="adj1" fmla="val 4687"/>
            <a:gd name="adj2" fmla="val 299029"/>
            <a:gd name="adj3" fmla="val 2536561"/>
            <a:gd name="adj4" fmla="val 15818021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9175D4-77B0-41E1-9F28-F47CA94B8455}">
      <dsp:nvSpPr>
        <dsp:cNvPr id="0" name=""/>
        <dsp:cNvSpPr/>
      </dsp:nvSpPr>
      <dsp:spPr>
        <a:xfrm>
          <a:off x="99610" y="-50314"/>
          <a:ext cx="2681186" cy="268118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036ABD-AE20-41A0-8A9E-0ECFBEB4BB11}">
      <dsp:nvSpPr>
        <dsp:cNvPr id="0" name=""/>
        <dsp:cNvSpPr/>
      </dsp:nvSpPr>
      <dsp:spPr>
        <a:xfrm>
          <a:off x="5359948" y="-446509"/>
          <a:ext cx="2890859" cy="289085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33A70-2C57-4938-B365-BFA8BA4D2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AA8344-D442-4875-B339-6228E5192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2998CE-DCEC-4D94-A165-3C0523769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652D7-68C9-4594-828B-97F7B577A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A1DF9-3CD8-461F-94A8-065D8C9DB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668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5E02F-6A66-4B40-834F-9C0CD4D52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1272BC-89A3-4A2F-A1F1-7834FC417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F0F82-E8FD-48D7-8D1C-49D92BD6A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3F4F7-CD9E-419D-89DB-B0CE9106A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DBED8-ADFC-4C83-B664-49F28BCED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701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9A251D-45E9-4316-B25C-BB5430E748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FEC6F6-42CE-4C84-BAC3-4D74B0B5F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BDC28-E804-49B9-ABF7-48D863160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B71B58-190A-4282-AD9A-7C2CC42E3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92C54-0B17-48A3-8A13-4B4DCE40B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2303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59F95-126D-4C87-8A5E-BE189BFF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296A0-FAA2-4639-86DF-AA5F554849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E3F3C-E795-41BC-A8D0-C9BCCB2A1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16B8B-158F-481A-BCD7-5BDEE861D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9712B-A7EB-4310-85E9-1FB62D098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36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788CA-E5CB-42D3-BB98-34AF77E19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DC5AB-7399-4D0D-9FA1-8F5D47536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A76E0-6673-457C-B92B-2C4FB96CD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7CC31-8C09-49D9-96B5-D96AEF88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25853-11FE-4D19-B4EF-AC8CFAC6B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596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4756C-8278-49D4-894E-8DF47CCF1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7DB38D-B8F7-45D5-B904-32E37743FB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F6199-2B48-421A-A3CE-9933B2E69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5BD22E-2447-4224-97B5-B6E7B9663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DC6BCD-FE21-4B36-A8E9-E27DA6DE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51AE29-0CBC-48A5-BA02-36BE120E6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21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9BF87-B2EC-4363-A00E-D8BACCC0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766D5-76FD-4A63-A2F0-B412C1430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B42188-D503-4DF9-A353-104FAC147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7F1EBB-DB19-454A-879C-9FDA779C0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EDEBC-06A1-4995-9073-FEEC41C6CE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3BEA84-F9AE-4C5A-8AE2-A0D5EDD9C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36180-D260-4896-B34F-A22415E1C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874311-3FC2-4654-A380-B282F0804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755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C45E1-EEE2-4627-B474-3802EB2A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18728F-A082-4D8F-BBB8-5B309D5B1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7CC4E9-C382-49AD-AF38-208F6628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688E44A-6BFB-4D04-BDDE-61086CDF2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607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7A693C-3114-482A-9C88-A64A5EC90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D168A0-4861-42CC-8971-1C54DDF4E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65D7A-CEEA-4A5E-8A91-52F89956E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501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9882B-883A-4F29-A4D5-B911FA9C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5942D-97D0-462D-8245-1221FC216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D22B56-C9DA-4762-9265-20A9F7EED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529F88-1B16-413C-A584-02AE2B840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DE19F-EF7B-4E64-A247-34C50FA45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A2C4F-1002-4F43-B8D6-97169EF77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79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B3E57-FD45-4693-99CE-92897D0C7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6F34C6-4B11-4C9C-B96C-FBF1B3B52E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ADDE60-D6CE-4A47-835A-653253707E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F115C9-DCFF-4FF3-B128-E38B904DB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4687F9-5261-460D-AEBC-C13ECA976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8055FE-74D2-4CE9-909F-521CA414E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034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A9C8FC-784E-48EA-A46B-2F3219735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1BC9F-6FEE-46E6-AD49-AB228770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C1A70-20B8-4BCA-8A34-336F4BFF3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1C6BC-9B3B-4B61-BCF0-929B0D8C135D}" type="datetimeFigureOut">
              <a:rPr lang="en-GB" smtClean="0"/>
              <a:t>04/03/2026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9B301A-6214-4EAA-914B-C8BCB4DD3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13CAB6-E698-4D96-BA88-8EC9AAADD8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D8F65-D07B-44E6-98F3-E737A636F9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445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3.jpg"/><Relationship Id="rId9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3" Type="http://schemas.openxmlformats.org/officeDocument/2006/relationships/diagramData" Target="../diagrams/data2.xml"/><Relationship Id="rId21" Type="http://schemas.openxmlformats.org/officeDocument/2006/relationships/image" Target="../media/image18.svg"/><Relationship Id="rId7" Type="http://schemas.microsoft.com/office/2007/relationships/diagramDrawing" Target="../diagrams/drawing2.xml"/><Relationship Id="rId12" Type="http://schemas.openxmlformats.org/officeDocument/2006/relationships/image" Target="../media/image9.png"/><Relationship Id="rId17" Type="http://schemas.openxmlformats.org/officeDocument/2006/relationships/image" Target="../media/image14.svg"/><Relationship Id="rId2" Type="http://schemas.openxmlformats.org/officeDocument/2006/relationships/image" Target="../media/image4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8.pn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12.svg"/><Relationship Id="rId10" Type="http://schemas.openxmlformats.org/officeDocument/2006/relationships/image" Target="../media/image7.svg"/><Relationship Id="rId19" Type="http://schemas.openxmlformats.org/officeDocument/2006/relationships/image" Target="../media/image16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74192" y="482489"/>
            <a:ext cx="304800" cy="429768"/>
            <a:chOff x="215328" y="-46937"/>
            <a:chExt cx="304800" cy="2773841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E0D975-7725-493F-8862-ED40C46BE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83F0D96-8CD4-4CDE-B0CC-6577972606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24C51D7-954A-4143-B39C-4752FA3B6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491EF17-1635-4AEB-AC11-07BA2A119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2F202BA-4686-4BC5-8CA5-60010A0FC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53C14B0-1161-49D1-9AAC-B4BAD7436F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C8E96422-DF7F-4DB7-9786-EABEBF8BC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Graphic 8" descr="Two speech bubbles">
            <a:extLst>
              <a:ext uri="{FF2B5EF4-FFF2-40B4-BE49-F238E27FC236}">
                <a16:creationId xmlns:a16="http://schemas.microsoft.com/office/drawing/2014/main" id="{A517E1F8-C15C-4B26-B761-D4B8C0E41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73658" y="3156135"/>
            <a:ext cx="3492497" cy="349249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Content Placeholder 5" descr="Mechanics working on car in service shop">
            <a:extLst>
              <a:ext uri="{FF2B5EF4-FFF2-40B4-BE49-F238E27FC236}">
                <a16:creationId xmlns:a16="http://schemas.microsoft.com/office/drawing/2014/main" id="{51D1CF61-9B44-4DD1-9140-26461A9680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41"/>
          <a:stretch/>
        </p:blipFill>
        <p:spPr>
          <a:xfrm>
            <a:off x="432132" y="394971"/>
            <a:ext cx="11514823" cy="3579031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8086B5-4280-49F8-8B31-9BAD05302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132" y="4420732"/>
            <a:ext cx="4651076" cy="2129586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b="1" dirty="0">
                <a:solidFill>
                  <a:schemeClr val="bg1"/>
                </a:solidFill>
              </a:rPr>
              <a:t>Conversations </a:t>
            </a:r>
            <a:br>
              <a:rPr lang="en-US" sz="3700" b="1" dirty="0">
                <a:solidFill>
                  <a:schemeClr val="bg1"/>
                </a:solidFill>
              </a:rPr>
            </a:br>
            <a:r>
              <a:rPr lang="en-US" sz="3700" b="1" dirty="0">
                <a:solidFill>
                  <a:schemeClr val="bg1"/>
                </a:solidFill>
              </a:rPr>
              <a:t>involve </a:t>
            </a:r>
            <a:br>
              <a:rPr lang="en-US" sz="3700" b="1" dirty="0">
                <a:solidFill>
                  <a:schemeClr val="bg1"/>
                </a:solidFill>
              </a:rPr>
            </a:br>
            <a:r>
              <a:rPr lang="en-US" sz="3700" b="1" dirty="0">
                <a:solidFill>
                  <a:schemeClr val="bg1"/>
                </a:solidFill>
              </a:rPr>
              <a:t>breakdown and repair.</a:t>
            </a:r>
          </a:p>
        </p:txBody>
      </p:sp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739C3662-90F1-5A15-39D6-77ADBD42150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61414221"/>
              </p:ext>
            </p:extLst>
          </p:nvPr>
        </p:nvGraphicFramePr>
        <p:xfrm>
          <a:off x="5486080" y="4018143"/>
          <a:ext cx="5994666" cy="2129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4FAA7EDF-8B63-4582-A75B-82D37990DB7B}"/>
              </a:ext>
            </a:extLst>
          </p:cNvPr>
          <p:cNvSpPr/>
          <p:nvPr/>
        </p:nvSpPr>
        <p:spPr>
          <a:xfrm>
            <a:off x="6727555" y="4157003"/>
            <a:ext cx="5032314" cy="2314920"/>
          </a:xfrm>
          <a:prstGeom prst="wedgeRoundRectCallout">
            <a:avLst>
              <a:gd name="adj1" fmla="val -81693"/>
              <a:gd name="adj2" fmla="val 3236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Let’s fix this.</a:t>
            </a:r>
          </a:p>
        </p:txBody>
      </p:sp>
    </p:spTree>
    <p:extLst>
      <p:ext uri="{BB962C8B-B14F-4D97-AF65-F5344CB8AC3E}">
        <p14:creationId xmlns:p14="http://schemas.microsoft.com/office/powerpoint/2010/main" val="470683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3AA3B8A-DA13-47F2-BA4C-AADBC9B0D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9562" y="3604006"/>
            <a:ext cx="2988084" cy="298808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214B42-8D38-4C67-9F97-99A52060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561" y="193967"/>
            <a:ext cx="11584878" cy="1325563"/>
          </a:xfrm>
        </p:spPr>
        <p:txBody>
          <a:bodyPr/>
          <a:lstStyle/>
          <a:p>
            <a:r>
              <a:rPr lang="en-GB" b="1" dirty="0"/>
              <a:t>What tools can we use to fix a communication breakdown?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D79B1B-81BA-4001-98F6-5634B61E9C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626935"/>
              </p:ext>
            </p:extLst>
          </p:nvPr>
        </p:nvGraphicFramePr>
        <p:xfrm>
          <a:off x="303561" y="1497495"/>
          <a:ext cx="11734630" cy="5241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2E6F0DE-4046-4CD5-9E86-52610892B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229" y="3283226"/>
            <a:ext cx="2985846" cy="2985846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D355515-D0F4-4C77-B275-48AF09C7C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09" y="3473277"/>
            <a:ext cx="2757231" cy="27572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CF088D6-15DE-4B3E-A143-58354DA3170D}"/>
              </a:ext>
            </a:extLst>
          </p:cNvPr>
          <p:cNvSpPr txBox="1"/>
          <p:nvPr/>
        </p:nvSpPr>
        <p:spPr>
          <a:xfrm>
            <a:off x="491319" y="4018893"/>
            <a:ext cx="2060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FFC000"/>
                </a:solidFill>
              </a:rPr>
              <a:t>stop</a:t>
            </a:r>
          </a:p>
          <a:p>
            <a:pPr algn="ctr"/>
            <a:r>
              <a:rPr lang="en-GB" sz="3200" b="1" dirty="0">
                <a:solidFill>
                  <a:srgbClr val="FFC000"/>
                </a:solidFill>
              </a:rPr>
              <a:t>put the brakes 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8E75AF-80DC-4E56-85BA-8D2D5EE49B16}"/>
              </a:ext>
            </a:extLst>
          </p:cNvPr>
          <p:cNvSpPr txBox="1"/>
          <p:nvPr/>
        </p:nvSpPr>
        <p:spPr>
          <a:xfrm>
            <a:off x="5620870" y="4305745"/>
            <a:ext cx="20977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92D050"/>
                </a:solidFill>
              </a:rPr>
              <a:t>is your listener  confused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C81D45-7560-4D02-8004-3D8CEBAFB31E}"/>
              </a:ext>
            </a:extLst>
          </p:cNvPr>
          <p:cNvSpPr txBox="1"/>
          <p:nvPr/>
        </p:nvSpPr>
        <p:spPr>
          <a:xfrm>
            <a:off x="9533966" y="3745097"/>
            <a:ext cx="235447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C00000"/>
                </a:solidFill>
              </a:rPr>
              <a:t>check:</a:t>
            </a:r>
          </a:p>
          <a:p>
            <a:pPr algn="ctr"/>
            <a:r>
              <a:rPr lang="en-GB" sz="3200" b="1" dirty="0">
                <a:solidFill>
                  <a:srgbClr val="C00000"/>
                </a:solidFill>
              </a:rPr>
              <a:t>do you know what I mean?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5ECC0AC-0B69-413A-926D-A7F06367F1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988" y="1541566"/>
            <a:ext cx="2170740" cy="217074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9201546-6533-404D-BF0B-CC36AD0C9AA4}"/>
              </a:ext>
            </a:extLst>
          </p:cNvPr>
          <p:cNvSpPr txBox="1"/>
          <p:nvPr/>
        </p:nvSpPr>
        <p:spPr>
          <a:xfrm>
            <a:off x="1819897" y="2030368"/>
            <a:ext cx="10469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FFFF00"/>
                </a:solidFill>
              </a:rPr>
              <a:t>stay calm</a:t>
            </a:r>
          </a:p>
        </p:txBody>
      </p:sp>
      <p:pic>
        <p:nvPicPr>
          <p:cNvPr id="5" name="Graphic 4" descr="Snail with solid fill">
            <a:extLst>
              <a:ext uri="{FF2B5EF4-FFF2-40B4-BE49-F238E27FC236}">
                <a16:creationId xmlns:a16="http://schemas.microsoft.com/office/drawing/2014/main" id="{2BEDA678-5E8B-4F92-936E-BA81B924C7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17646" y="2990254"/>
            <a:ext cx="1042221" cy="1042221"/>
          </a:xfrm>
          <a:prstGeom prst="rect">
            <a:avLst/>
          </a:prstGeom>
        </p:spPr>
      </p:pic>
      <p:pic>
        <p:nvPicPr>
          <p:cNvPr id="7" name="Picture 6" descr="No Worries Handy">
            <a:extLst>
              <a:ext uri="{FF2B5EF4-FFF2-40B4-BE49-F238E27FC236}">
                <a16:creationId xmlns:a16="http://schemas.microsoft.com/office/drawing/2014/main" id="{89400DD9-DDF2-44F4-8578-B4D6F41D83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25831" y="1203564"/>
            <a:ext cx="1164806" cy="1164806"/>
          </a:xfrm>
          <a:prstGeom prst="rect">
            <a:avLst/>
          </a:prstGeom>
        </p:spPr>
      </p:pic>
      <p:pic>
        <p:nvPicPr>
          <p:cNvPr id="16" name="Graphic 15" descr="Woozy face with solid fill with solid fill">
            <a:extLst>
              <a:ext uri="{FF2B5EF4-FFF2-40B4-BE49-F238E27FC236}">
                <a16:creationId xmlns:a16="http://schemas.microsoft.com/office/drawing/2014/main" id="{86CCF0C9-A4E4-49A7-A6ED-8F4B6B2411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29851" y="4032475"/>
            <a:ext cx="914400" cy="914400"/>
          </a:xfrm>
          <a:prstGeom prst="rect">
            <a:avLst/>
          </a:prstGeom>
        </p:spPr>
      </p:pic>
      <p:pic>
        <p:nvPicPr>
          <p:cNvPr id="19" name="Graphic 18" descr="Repeat with solid fill">
            <a:extLst>
              <a:ext uri="{FF2B5EF4-FFF2-40B4-BE49-F238E27FC236}">
                <a16:creationId xmlns:a16="http://schemas.microsoft.com/office/drawing/2014/main" id="{E4D4FC44-EB62-47CC-AF93-F99FCE1016B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82338" y="1427737"/>
            <a:ext cx="914400" cy="914400"/>
          </a:xfrm>
          <a:prstGeom prst="rect">
            <a:avLst/>
          </a:prstGeom>
        </p:spPr>
      </p:pic>
      <p:pic>
        <p:nvPicPr>
          <p:cNvPr id="26" name="Graphic 25" descr="Clipboard Checked with solid fill">
            <a:extLst>
              <a:ext uri="{FF2B5EF4-FFF2-40B4-BE49-F238E27FC236}">
                <a16:creationId xmlns:a16="http://schemas.microsoft.com/office/drawing/2014/main" id="{1B62CE8C-A2E7-4C9F-AAC8-240CC3D5AED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750343" y="2761897"/>
            <a:ext cx="1103661" cy="1103661"/>
          </a:xfrm>
          <a:prstGeom prst="rect">
            <a:avLst/>
          </a:prstGeom>
        </p:spPr>
      </p:pic>
      <p:pic>
        <p:nvPicPr>
          <p:cNvPr id="28" name="Graphic 27" descr="Eyes with solid fill">
            <a:extLst>
              <a:ext uri="{FF2B5EF4-FFF2-40B4-BE49-F238E27FC236}">
                <a16:creationId xmlns:a16="http://schemas.microsoft.com/office/drawing/2014/main" id="{EE5E50A3-D5B6-4018-8B1E-ED3B10E0F4E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335578" y="4147388"/>
            <a:ext cx="1164805" cy="1164805"/>
          </a:xfrm>
          <a:prstGeom prst="rect">
            <a:avLst/>
          </a:prstGeom>
        </p:spPr>
      </p:pic>
      <p:pic>
        <p:nvPicPr>
          <p:cNvPr id="30" name="Graphic 29" descr="Crash with solid fill">
            <a:extLst>
              <a:ext uri="{FF2B5EF4-FFF2-40B4-BE49-F238E27FC236}">
                <a16:creationId xmlns:a16="http://schemas.microsoft.com/office/drawing/2014/main" id="{3A07BF00-6E81-43F5-A9CA-65E2A019A9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688007" y="5003248"/>
            <a:ext cx="1335977" cy="1335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633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51</Words>
  <Application>Microsoft Office PowerPoint</Application>
  <PresentationFormat>Widescreen</PresentationFormat>
  <Paragraphs>12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Conversations  involve  breakdown and repair.</vt:lpstr>
      <vt:lpstr>What tools can we use to fix a communication breakdown?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Asking for Help</dc:title>
  <dc:creator>Alex Marks</dc:creator>
  <cp:lastModifiedBy>Claire Edis</cp:lastModifiedBy>
  <cp:revision>22</cp:revision>
  <cp:lastPrinted>2022-10-29T13:36:14Z</cp:lastPrinted>
  <dcterms:created xsi:type="dcterms:W3CDTF">2022-03-17T11:49:46Z</dcterms:created>
  <dcterms:modified xsi:type="dcterms:W3CDTF">2026-03-04T14:11:49Z</dcterms:modified>
</cp:coreProperties>
</file>