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4" r:id="rId3"/>
    <p:sldId id="259" r:id="rId4"/>
    <p:sldId id="260" r:id="rId5"/>
    <p:sldId id="261" r:id="rId6"/>
    <p:sldId id="262" r:id="rId7"/>
    <p:sldId id="263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79E8D-1967-48C5-95C2-0E6C6A095B72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31226-07AE-4A14-BF46-112CA6AF7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87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F4E5-B091-7680-1627-C6E73D9B4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30427-B5E0-2C04-DD29-A58C10F20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363E1-59B4-4FED-536B-2418A1A1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DF8A-F4D0-4EB0-9F65-B0FA67BE9CC0}" type="datetime1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08747-9D9D-B4CC-8BA3-A17734F1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C8456-3812-DB5C-E588-957746EF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172D-D806-4829-B2FC-0BB16BAA4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69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7641-9990-F90D-0B54-638684BF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BDE06-3CBB-703E-2E51-AEA094666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3160E-3002-9610-30AB-7DC1BFE7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2781-8753-4112-B8BC-87DE07CDB7DE}" type="datetime1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B2198-5390-2592-0041-EA124E13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3244E-9E57-F3A2-83D8-CB34B495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172D-D806-4829-B2FC-0BB16BAA4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21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C123C0-D87E-7E5A-D36C-805B50D43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9D6C6-2B87-CC24-9A71-98A499FA1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A7294-CA33-EAF7-81EB-B49B7877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DF46-57E0-4C87-B4F2-E309AE908106}" type="datetime1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15A42-D3B6-37E7-E662-06D576E9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9B6F7-2ACC-A233-5393-1EC9CD25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172D-D806-4829-B2FC-0BB16BAA4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52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BC99-7706-BF3C-535D-0B5B542B3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9DB5F-544F-517F-A977-9BC717E90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7DBB5-7D15-20B7-9FEF-DA562653D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FAF4-EEB9-4178-A884-CFDD7C547D20}" type="datetime1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BF79B-3864-265F-75BF-2C4356BA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6DF3A-BFA5-0419-B61E-45AA8406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172D-D806-4829-B2FC-0BB16BAA4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03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A34D-39CB-96B8-43FE-D6587BB2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4D1F9-CB03-8B54-E6B1-8D7FBE9B8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D3688-2E90-C5CA-D281-504DD138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A29A-2DAB-46BB-9752-57051A657D1F}" type="datetime1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310C5-4D77-9F20-5B0D-476CEA90A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324B1-D675-CA97-0859-FA1E7A19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172D-D806-4829-B2FC-0BB16BAA4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52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B520-015E-2DAB-D2DC-FC84E2C9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2D1BA-ABE0-7516-9163-718A0B86A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5A7A1-A34B-A2C9-22E6-58E6C47A4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9A3DC-4FA4-327C-D875-8AF668049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993DE-58B9-4A9F-A723-DF85FC79C300}" type="datetime1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32667-106C-876A-9BC9-86ABE7BF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1370B-5A99-AD2E-992E-A559A47D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172D-D806-4829-B2FC-0BB16BAA4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67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E987-815C-C50D-2D9E-21196157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5383A-B246-2D57-6B9C-79CD2833D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04BEF-D9CD-4FA0-F00A-E2373C55A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3A656-48EA-0CF0-DCDF-323986421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C9CB0-1336-0490-FCC9-A92EDA4FE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CB36C1-06C3-BE82-6B6D-0B865BD3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26CB-A46A-46CC-AB74-69D60EA8DECD}" type="datetime1">
              <a:rPr lang="en-GB" smtClean="0"/>
              <a:t>25/02/2026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70A1B0-0753-9F0C-7790-E762252C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7D1F6A-CC6A-9C66-F6A4-B80464DE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172D-D806-4829-B2FC-0BB16BAA4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56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A07E9-D2A2-CF3B-8E5B-6B245C36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5B695-05C2-54B6-8FD5-1A46D047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6420-704D-4597-B1E4-A1E46F3579DE}" type="datetime1">
              <a:rPr lang="en-GB" smtClean="0"/>
              <a:t>25/02/2026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1DF5B-D58A-7CC9-DE21-CC8989031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DE8AB-CF3E-B424-8109-E034CAF3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172D-D806-4829-B2FC-0BB16BAA4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35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7BED1-747C-FAE2-7C24-E6322A5B7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0C9B-0E0D-4A1A-808D-5DBA799AF1E4}" type="datetime1">
              <a:rPr lang="en-GB" smtClean="0"/>
              <a:t>25/02/2026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C9E9-A242-D623-54B7-A567A452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5DE88-73C6-E2DE-3298-687C6B90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172D-D806-4829-B2FC-0BB16BAA4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95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8A2B8-9F26-C3EC-76CA-07064160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DC142-79BB-C702-05B2-9C3279FB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39620-F79E-E086-20B3-C1642A98E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0C43E-50DD-B8FC-00F4-6F981DCF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B5FD-A583-44C5-9C3B-472EB8CC4A32}" type="datetime1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56154-6BE0-C1DC-71EA-5CA1CA70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B37B1-92D5-A47A-8C6E-03EC4B86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172D-D806-4829-B2FC-0BB16BAA4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59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15DCE-0131-423B-070C-547B9591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C91E6F-2D93-24D7-4807-DE80EF4B4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A416D-A69E-BD65-49B2-3A410D920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E87B1-4776-77F5-768E-775AF1FC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A84C-B5CA-457A-BF03-531C69B28013}" type="datetime1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C314B-6037-B057-94DD-86BE21C2B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9C16F-9F4C-2021-CAE1-73F1B7C3D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172D-D806-4829-B2FC-0BB16BAA4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7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DF724-0C7E-7F88-C3C0-E91A43C16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FAAFD-9E72-DE5B-E7BC-4A96C034F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C7D57-9EA0-DC77-C509-18EDCAB1D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F8D29-7DBE-42EB-82B5-D24E5ACBB019}" type="datetime1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B8250-7398-DBAC-76D3-71FFB9206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63370-0698-154D-415F-4AC541711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172D-D806-4829-B2FC-0BB16BAA4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9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6c9824ca-11e0-4094-95c7-3124a5dec9d6@GBRP265.PROD.OUTLOOK.COM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81061c01-6539-43ac-92a2-825a80ae2fc6@GBRP265.PROD.OUTLOOK.COM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emf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95EBB0C-28F1-E162-0F2E-D81FF33F2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76690"/>
              </p:ext>
            </p:extLst>
          </p:nvPr>
        </p:nvGraphicFramePr>
        <p:xfrm>
          <a:off x="6164244" y="565253"/>
          <a:ext cx="6027756" cy="27541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6939">
                  <a:extLst>
                    <a:ext uri="{9D8B030D-6E8A-4147-A177-3AD203B41FA5}">
                      <a16:colId xmlns:a16="http://schemas.microsoft.com/office/drawing/2014/main" val="2107747953"/>
                    </a:ext>
                  </a:extLst>
                </a:gridCol>
                <a:gridCol w="1506939">
                  <a:extLst>
                    <a:ext uri="{9D8B030D-6E8A-4147-A177-3AD203B41FA5}">
                      <a16:colId xmlns:a16="http://schemas.microsoft.com/office/drawing/2014/main" val="3881592994"/>
                    </a:ext>
                  </a:extLst>
                </a:gridCol>
                <a:gridCol w="1506939">
                  <a:extLst>
                    <a:ext uri="{9D8B030D-6E8A-4147-A177-3AD203B41FA5}">
                      <a16:colId xmlns:a16="http://schemas.microsoft.com/office/drawing/2014/main" val="1668503114"/>
                    </a:ext>
                  </a:extLst>
                </a:gridCol>
                <a:gridCol w="1506939">
                  <a:extLst>
                    <a:ext uri="{9D8B030D-6E8A-4147-A177-3AD203B41FA5}">
                      <a16:colId xmlns:a16="http://schemas.microsoft.com/office/drawing/2014/main" val="2877631501"/>
                    </a:ext>
                  </a:extLst>
                </a:gridCol>
              </a:tblGrid>
              <a:tr h="137705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052435"/>
                  </a:ext>
                </a:extLst>
              </a:tr>
              <a:tr h="13770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108472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7BD975DC-45EF-1EDD-2644-30FBF23C2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94466"/>
              </p:ext>
            </p:extLst>
          </p:nvPr>
        </p:nvGraphicFramePr>
        <p:xfrm>
          <a:off x="6164244" y="3711169"/>
          <a:ext cx="6027756" cy="27541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6939">
                  <a:extLst>
                    <a:ext uri="{9D8B030D-6E8A-4147-A177-3AD203B41FA5}">
                      <a16:colId xmlns:a16="http://schemas.microsoft.com/office/drawing/2014/main" val="2107747953"/>
                    </a:ext>
                  </a:extLst>
                </a:gridCol>
                <a:gridCol w="1506939">
                  <a:extLst>
                    <a:ext uri="{9D8B030D-6E8A-4147-A177-3AD203B41FA5}">
                      <a16:colId xmlns:a16="http://schemas.microsoft.com/office/drawing/2014/main" val="3881592994"/>
                    </a:ext>
                  </a:extLst>
                </a:gridCol>
                <a:gridCol w="1506939">
                  <a:extLst>
                    <a:ext uri="{9D8B030D-6E8A-4147-A177-3AD203B41FA5}">
                      <a16:colId xmlns:a16="http://schemas.microsoft.com/office/drawing/2014/main" val="1668503114"/>
                    </a:ext>
                  </a:extLst>
                </a:gridCol>
                <a:gridCol w="1506939">
                  <a:extLst>
                    <a:ext uri="{9D8B030D-6E8A-4147-A177-3AD203B41FA5}">
                      <a16:colId xmlns:a16="http://schemas.microsoft.com/office/drawing/2014/main" val="2877631501"/>
                    </a:ext>
                  </a:extLst>
                </a:gridCol>
              </a:tblGrid>
              <a:tr h="13770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052435"/>
                  </a:ext>
                </a:extLst>
              </a:tr>
              <a:tr h="137705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108472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661B3ADD-CCFD-7F4C-317D-D614DB1A91FE}"/>
              </a:ext>
            </a:extLst>
          </p:cNvPr>
          <p:cNvGrpSpPr/>
          <p:nvPr/>
        </p:nvGrpSpPr>
        <p:grpSpPr>
          <a:xfrm>
            <a:off x="6451764" y="714104"/>
            <a:ext cx="5505263" cy="2497256"/>
            <a:chOff x="674425" y="489092"/>
            <a:chExt cx="5984105" cy="2651254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2AF4B06-54FB-2DA8-B00C-B20F237B2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25" y="489092"/>
              <a:ext cx="1148065" cy="1228788"/>
            </a:xfrm>
            <a:prstGeom prst="rect">
              <a:avLst/>
            </a:prstGeom>
          </p:spPr>
        </p:pic>
        <p:pic>
          <p:nvPicPr>
            <p:cNvPr id="6" name="Picture 5" descr="A picture containing scissors, clipart&#10;&#10;Description automatically generated">
              <a:extLst>
                <a:ext uri="{FF2B5EF4-FFF2-40B4-BE49-F238E27FC236}">
                  <a16:creationId xmlns:a16="http://schemas.microsoft.com/office/drawing/2014/main" id="{1D5E015F-3EE4-EA48-DC8D-F4E41FCC6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750" y="652247"/>
              <a:ext cx="917976" cy="960021"/>
            </a:xfrm>
            <a:prstGeom prst="rect">
              <a:avLst/>
            </a:prstGeom>
          </p:spPr>
        </p:pic>
        <p:pic>
          <p:nvPicPr>
            <p:cNvPr id="9" name="Picture 8" descr="A picture containing text, measuring stick&#10;&#10;Description automatically generated">
              <a:extLst>
                <a:ext uri="{FF2B5EF4-FFF2-40B4-BE49-F238E27FC236}">
                  <a16:creationId xmlns:a16="http://schemas.microsoft.com/office/drawing/2014/main" id="{5ECD4E63-7852-69ED-010B-05F139987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9060" y="545061"/>
              <a:ext cx="1091846" cy="1116850"/>
            </a:xfrm>
            <a:prstGeom prst="rect">
              <a:avLst/>
            </a:prstGeom>
          </p:spPr>
        </p:pic>
        <p:pic>
          <p:nvPicPr>
            <p:cNvPr id="13" name="Picture 1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313CD4BF-D1CE-6838-19C7-35C25E923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40" y="566326"/>
              <a:ext cx="978626" cy="971534"/>
            </a:xfrm>
            <a:prstGeom prst="rect">
              <a:avLst/>
            </a:prstGeom>
          </p:spPr>
        </p:pic>
        <p:pic>
          <p:nvPicPr>
            <p:cNvPr id="17" name="Picture 16" descr="A picture containing clipart, light&#10;&#10;Description automatically generated">
              <a:extLst>
                <a:ext uri="{FF2B5EF4-FFF2-40B4-BE49-F238E27FC236}">
                  <a16:creationId xmlns:a16="http://schemas.microsoft.com/office/drawing/2014/main" id="{57927F4C-BA67-62DC-F33B-4FA642A3E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56" y="2018451"/>
              <a:ext cx="850995" cy="9390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BF4A5A7-F045-3EC3-9101-C0B3337AD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207" y="1934905"/>
              <a:ext cx="1125062" cy="1108756"/>
            </a:xfrm>
            <a:prstGeom prst="rect">
              <a:avLst/>
            </a:prstGeom>
          </p:spPr>
        </p:pic>
        <p:pic>
          <p:nvPicPr>
            <p:cNvPr id="25" name="Picture 2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03670D8D-DB13-4E75-99EF-C0A38A63D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268" y="1835584"/>
              <a:ext cx="571429" cy="1304762"/>
            </a:xfrm>
            <a:prstGeom prst="rect">
              <a:avLst/>
            </a:prstGeom>
          </p:spPr>
        </p:pic>
        <p:pic>
          <p:nvPicPr>
            <p:cNvPr id="29" name="Picture 2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AD4B181-1759-B275-880B-D66536B2B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132" y="1980357"/>
              <a:ext cx="1068398" cy="106839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996D03C-7B31-4F5C-02D1-A63DBCD17A5A}"/>
              </a:ext>
            </a:extLst>
          </p:cNvPr>
          <p:cNvGrpSpPr/>
          <p:nvPr/>
        </p:nvGrpSpPr>
        <p:grpSpPr>
          <a:xfrm>
            <a:off x="6278716" y="3758421"/>
            <a:ext cx="5707341" cy="2603133"/>
            <a:chOff x="5376952" y="3609073"/>
            <a:chExt cx="6203760" cy="2763660"/>
          </a:xfrm>
        </p:grpSpPr>
        <p:pic>
          <p:nvPicPr>
            <p:cNvPr id="33" name="Picture 3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6705763-F6D0-9D17-EAF5-C672F8816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952" y="3609073"/>
              <a:ext cx="1438095" cy="1295238"/>
            </a:xfrm>
            <a:prstGeom prst="rect">
              <a:avLst/>
            </a:prstGeom>
          </p:spPr>
        </p:pic>
        <p:pic>
          <p:nvPicPr>
            <p:cNvPr id="37" name="Picture 3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902D80C-BED1-C5F1-9060-0CF5FDEAF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509" y="3757017"/>
              <a:ext cx="1438095" cy="1165793"/>
            </a:xfrm>
            <a:prstGeom prst="rect">
              <a:avLst/>
            </a:prstGeom>
          </p:spPr>
        </p:pic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C299048C-DFE6-B832-D8C3-49A8DAB04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2880" y="3865107"/>
              <a:ext cx="1296236" cy="1059532"/>
            </a:xfrm>
            <a:prstGeom prst="rect">
              <a:avLst/>
            </a:prstGeom>
          </p:spPr>
        </p:pic>
        <p:pic>
          <p:nvPicPr>
            <p:cNvPr id="43" name="Picture 42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507401E-1AF9-2C24-AF66-D29361256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245" y="3863278"/>
              <a:ext cx="1090467" cy="1059532"/>
            </a:xfrm>
            <a:prstGeom prst="rect">
              <a:avLst/>
            </a:prstGeom>
          </p:spPr>
        </p:pic>
        <p:pic>
          <p:nvPicPr>
            <p:cNvPr id="45" name="Picture 44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F53A435D-4C69-4AD9-9022-36752F453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248" y="5325059"/>
              <a:ext cx="1178282" cy="966615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102A0B9-44C1-F8EA-0691-B2F5590C4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7997" y="5125881"/>
              <a:ext cx="1193846" cy="1176544"/>
            </a:xfrm>
            <a:prstGeom prst="rect">
              <a:avLst/>
            </a:prstGeom>
          </p:spPr>
        </p:pic>
        <p:pic>
          <p:nvPicPr>
            <p:cNvPr id="49" name="Picture 48" descr="A picture containing handcart, projector&#10;&#10;Description automatically generated">
              <a:extLst>
                <a:ext uri="{FF2B5EF4-FFF2-40B4-BE49-F238E27FC236}">
                  <a16:creationId xmlns:a16="http://schemas.microsoft.com/office/drawing/2014/main" id="{329DCA32-A053-E3F3-1B89-0135CCD5C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270" y="5195941"/>
              <a:ext cx="1193846" cy="117679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F58D8A2-C151-8A9D-10FC-1D22101D3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245" y="5252419"/>
              <a:ext cx="893580" cy="1083367"/>
            </a:xfrm>
            <a:prstGeom prst="rect">
              <a:avLst/>
            </a:prstGeom>
          </p:spPr>
        </p:pic>
      </p:grp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855E64E5-F85B-4EC5-7954-DA0CA17B2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411673"/>
              </p:ext>
            </p:extLst>
          </p:nvPr>
        </p:nvGraphicFramePr>
        <p:xfrm>
          <a:off x="49536" y="565252"/>
          <a:ext cx="6041320" cy="27541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0330">
                  <a:extLst>
                    <a:ext uri="{9D8B030D-6E8A-4147-A177-3AD203B41FA5}">
                      <a16:colId xmlns:a16="http://schemas.microsoft.com/office/drawing/2014/main" val="2107747953"/>
                    </a:ext>
                  </a:extLst>
                </a:gridCol>
                <a:gridCol w="1510330">
                  <a:extLst>
                    <a:ext uri="{9D8B030D-6E8A-4147-A177-3AD203B41FA5}">
                      <a16:colId xmlns:a16="http://schemas.microsoft.com/office/drawing/2014/main" val="3881592994"/>
                    </a:ext>
                  </a:extLst>
                </a:gridCol>
                <a:gridCol w="1510330">
                  <a:extLst>
                    <a:ext uri="{9D8B030D-6E8A-4147-A177-3AD203B41FA5}">
                      <a16:colId xmlns:a16="http://schemas.microsoft.com/office/drawing/2014/main" val="1668503114"/>
                    </a:ext>
                  </a:extLst>
                </a:gridCol>
                <a:gridCol w="1510330">
                  <a:extLst>
                    <a:ext uri="{9D8B030D-6E8A-4147-A177-3AD203B41FA5}">
                      <a16:colId xmlns:a16="http://schemas.microsoft.com/office/drawing/2014/main" val="2877631501"/>
                    </a:ext>
                  </a:extLst>
                </a:gridCol>
              </a:tblGrid>
              <a:tr h="13770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052435"/>
                  </a:ext>
                </a:extLst>
              </a:tr>
              <a:tr h="13770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108472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047736A-A4A8-D557-FF03-818FB6F11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084013"/>
              </p:ext>
            </p:extLst>
          </p:nvPr>
        </p:nvGraphicFramePr>
        <p:xfrm>
          <a:off x="36240" y="3711169"/>
          <a:ext cx="6041320" cy="27541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0330">
                  <a:extLst>
                    <a:ext uri="{9D8B030D-6E8A-4147-A177-3AD203B41FA5}">
                      <a16:colId xmlns:a16="http://schemas.microsoft.com/office/drawing/2014/main" val="2107747953"/>
                    </a:ext>
                  </a:extLst>
                </a:gridCol>
                <a:gridCol w="1510330">
                  <a:extLst>
                    <a:ext uri="{9D8B030D-6E8A-4147-A177-3AD203B41FA5}">
                      <a16:colId xmlns:a16="http://schemas.microsoft.com/office/drawing/2014/main" val="3881592994"/>
                    </a:ext>
                  </a:extLst>
                </a:gridCol>
                <a:gridCol w="1510330">
                  <a:extLst>
                    <a:ext uri="{9D8B030D-6E8A-4147-A177-3AD203B41FA5}">
                      <a16:colId xmlns:a16="http://schemas.microsoft.com/office/drawing/2014/main" val="1668503114"/>
                    </a:ext>
                  </a:extLst>
                </a:gridCol>
                <a:gridCol w="1510330">
                  <a:extLst>
                    <a:ext uri="{9D8B030D-6E8A-4147-A177-3AD203B41FA5}">
                      <a16:colId xmlns:a16="http://schemas.microsoft.com/office/drawing/2014/main" val="2877631501"/>
                    </a:ext>
                  </a:extLst>
                </a:gridCol>
              </a:tblGrid>
              <a:tr h="137705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052435"/>
                  </a:ext>
                </a:extLst>
              </a:tr>
              <a:tr h="137705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108472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8EBA60F4-2F17-8D22-C3F2-F3719CC58CF3}"/>
              </a:ext>
            </a:extLst>
          </p:cNvPr>
          <p:cNvGrpSpPr/>
          <p:nvPr/>
        </p:nvGrpSpPr>
        <p:grpSpPr>
          <a:xfrm>
            <a:off x="96277" y="595975"/>
            <a:ext cx="5758404" cy="2530426"/>
            <a:chOff x="498680" y="452186"/>
            <a:chExt cx="6259261" cy="2686471"/>
          </a:xfrm>
        </p:grpSpPr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B19AB66-BCD6-A893-3674-89DE98633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208" y="680484"/>
              <a:ext cx="702513" cy="916612"/>
            </a:xfrm>
            <a:prstGeom prst="rect">
              <a:avLst/>
            </a:prstGeom>
          </p:spPr>
        </p:pic>
        <p:pic>
          <p:nvPicPr>
            <p:cNvPr id="11" name="Picture 10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FE569A5-C594-9DC3-33F9-E45F67AFC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25" y="452186"/>
              <a:ext cx="1314286" cy="1295238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CDD4A72-CC00-0A0C-9963-D378BDF25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616" y="533150"/>
              <a:ext cx="1116849" cy="1108756"/>
            </a:xfrm>
            <a:prstGeom prst="rect">
              <a:avLst/>
            </a:prstGeom>
          </p:spPr>
        </p:pic>
        <p:pic>
          <p:nvPicPr>
            <p:cNvPr id="14" name="Picture 13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id="{4BC95544-06DB-1AEC-F874-5698BA7B1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879" y="557704"/>
              <a:ext cx="1125062" cy="110875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62DED11-01ED-3AD0-6A1C-B9E7E20F9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80" y="1843419"/>
              <a:ext cx="1323810" cy="1295238"/>
            </a:xfrm>
            <a:prstGeom prst="rect">
              <a:avLst/>
            </a:prstGeom>
          </p:spPr>
        </p:pic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175AA38-1725-E5D3-F1A9-9A7D4A9AE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460" y="1935875"/>
              <a:ext cx="1165015" cy="1139870"/>
            </a:xfrm>
            <a:prstGeom prst="rect">
              <a:avLst/>
            </a:prstGeom>
          </p:spPr>
        </p:pic>
        <p:pic>
          <p:nvPicPr>
            <p:cNvPr id="18" name="Picture 17" descr="A picture containing text, mammal, clipart&#10;&#10;Description automatically generated">
              <a:extLst>
                <a:ext uri="{FF2B5EF4-FFF2-40B4-BE49-F238E27FC236}">
                  <a16:creationId xmlns:a16="http://schemas.microsoft.com/office/drawing/2014/main" id="{174585EA-F648-B594-9D71-26C3B8BFE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839" y="2109352"/>
              <a:ext cx="978626" cy="966393"/>
            </a:xfrm>
            <a:prstGeom prst="rect">
              <a:avLst/>
            </a:prstGeom>
          </p:spPr>
        </p:pic>
        <p:pic>
          <p:nvPicPr>
            <p:cNvPr id="19" name="Picture 18" descr="A picture containing text, wheel&#10;&#10;Description automatically generated">
              <a:extLst>
                <a:ext uri="{FF2B5EF4-FFF2-40B4-BE49-F238E27FC236}">
                  <a16:creationId xmlns:a16="http://schemas.microsoft.com/office/drawing/2014/main" id="{9F3628B3-9574-A0FA-01FE-4DAD3DFCB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301" y="2109352"/>
              <a:ext cx="765397" cy="76539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F01C58-5F18-CD34-F4F5-F09E9F6D5E1A}"/>
              </a:ext>
            </a:extLst>
          </p:cNvPr>
          <p:cNvGrpSpPr/>
          <p:nvPr/>
        </p:nvGrpSpPr>
        <p:grpSpPr>
          <a:xfrm>
            <a:off x="274881" y="3826418"/>
            <a:ext cx="5496652" cy="2564879"/>
            <a:chOff x="5533468" y="3722290"/>
            <a:chExt cx="5974743" cy="2723047"/>
          </a:xfrm>
        </p:grpSpPr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729AE09E-3D5D-FE2F-3CC2-B0B84182B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468" y="3762108"/>
              <a:ext cx="1125062" cy="1116850"/>
            </a:xfrm>
            <a:prstGeom prst="rect">
              <a:avLst/>
            </a:prstGeom>
          </p:spPr>
        </p:pic>
        <p:pic>
          <p:nvPicPr>
            <p:cNvPr id="23" name="Picture 22" descr="A picture containing seat&#10;&#10;Description automatically generated">
              <a:extLst>
                <a:ext uri="{FF2B5EF4-FFF2-40B4-BE49-F238E27FC236}">
                  <a16:creationId xmlns:a16="http://schemas.microsoft.com/office/drawing/2014/main" id="{39B3CB30-0F57-E183-7F61-C0A880188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964" y="3917912"/>
              <a:ext cx="733789" cy="837743"/>
            </a:xfrm>
            <a:prstGeom prst="rect">
              <a:avLst/>
            </a:prstGeom>
          </p:spPr>
        </p:pic>
        <p:pic>
          <p:nvPicPr>
            <p:cNvPr id="24" name="Picture 2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32FF24F-E915-5FEA-E289-E15FD59C3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970" y="3732263"/>
              <a:ext cx="978626" cy="989500"/>
            </a:xfrm>
            <a:prstGeom prst="rect">
              <a:avLst/>
            </a:prstGeom>
          </p:spPr>
        </p:pic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E7B62EE-6A13-A98B-F6FC-7729236D9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2813" y="3722290"/>
              <a:ext cx="765398" cy="1196485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A8309FC3-4F1F-1F3E-1BAB-2D2B091C7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247" y="5321455"/>
              <a:ext cx="804452" cy="792265"/>
            </a:xfrm>
            <a:prstGeom prst="rect">
              <a:avLst/>
            </a:prstGeom>
          </p:spPr>
        </p:pic>
        <p:pic>
          <p:nvPicPr>
            <p:cNvPr id="28" name="Picture 27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939FB6D7-0BEE-5D62-ED82-06665B42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751" y="5275977"/>
              <a:ext cx="1041505" cy="1033958"/>
            </a:xfrm>
            <a:prstGeom prst="rect">
              <a:avLst/>
            </a:prstGeom>
          </p:spPr>
        </p:pic>
        <p:pic>
          <p:nvPicPr>
            <p:cNvPr id="30" name="Picture 2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1A26FCC-B8E9-BCBD-C687-335D4E5B9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3378" y="5140575"/>
              <a:ext cx="1123810" cy="1304762"/>
            </a:xfrm>
            <a:prstGeom prst="rect">
              <a:avLst/>
            </a:prstGeom>
          </p:spPr>
        </p:pic>
        <p:pic>
          <p:nvPicPr>
            <p:cNvPr id="31" name="Picture 30" descr="A picture containing sport&#10;&#10;Description automatically generated">
              <a:extLst>
                <a:ext uri="{FF2B5EF4-FFF2-40B4-BE49-F238E27FC236}">
                  <a16:creationId xmlns:a16="http://schemas.microsoft.com/office/drawing/2014/main" id="{068D5563-6802-B2C6-FD48-F05129F1C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2002" y="5290461"/>
              <a:ext cx="829116" cy="817186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E93D7CE4-CD42-FCDA-5317-BBB747483431}"/>
              </a:ext>
            </a:extLst>
          </p:cNvPr>
          <p:cNvSpPr/>
          <p:nvPr/>
        </p:nvSpPr>
        <p:spPr>
          <a:xfrm>
            <a:off x="142562" y="10498"/>
            <a:ext cx="3648877" cy="669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3. Naming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FFDD6C-9485-1897-6BC0-D5DB0DCDA2F9}"/>
              </a:ext>
            </a:extLst>
          </p:cNvPr>
          <p:cNvSpPr txBox="1"/>
          <p:nvPr/>
        </p:nvSpPr>
        <p:spPr>
          <a:xfrm>
            <a:off x="9658894" y="6533517"/>
            <a:ext cx="2533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 and KS1 Resources</a:t>
            </a:r>
          </a:p>
        </p:txBody>
      </p:sp>
    </p:spTree>
    <p:extLst>
      <p:ext uri="{BB962C8B-B14F-4D97-AF65-F5344CB8AC3E}">
        <p14:creationId xmlns:p14="http://schemas.microsoft.com/office/powerpoint/2010/main" val="179960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8860FF9-B32C-0F3C-A87A-C4576BC29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433985"/>
              </p:ext>
            </p:extLst>
          </p:nvPr>
        </p:nvGraphicFramePr>
        <p:xfrm>
          <a:off x="295052" y="813438"/>
          <a:ext cx="11601896" cy="5542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0474">
                  <a:extLst>
                    <a:ext uri="{9D8B030D-6E8A-4147-A177-3AD203B41FA5}">
                      <a16:colId xmlns:a16="http://schemas.microsoft.com/office/drawing/2014/main" val="638907307"/>
                    </a:ext>
                  </a:extLst>
                </a:gridCol>
                <a:gridCol w="2900474">
                  <a:extLst>
                    <a:ext uri="{9D8B030D-6E8A-4147-A177-3AD203B41FA5}">
                      <a16:colId xmlns:a16="http://schemas.microsoft.com/office/drawing/2014/main" val="3976508318"/>
                    </a:ext>
                  </a:extLst>
                </a:gridCol>
                <a:gridCol w="2900474">
                  <a:extLst>
                    <a:ext uri="{9D8B030D-6E8A-4147-A177-3AD203B41FA5}">
                      <a16:colId xmlns:a16="http://schemas.microsoft.com/office/drawing/2014/main" val="1185094201"/>
                    </a:ext>
                  </a:extLst>
                </a:gridCol>
                <a:gridCol w="2900474">
                  <a:extLst>
                    <a:ext uri="{9D8B030D-6E8A-4147-A177-3AD203B41FA5}">
                      <a16:colId xmlns:a16="http://schemas.microsoft.com/office/drawing/2014/main" val="1947539848"/>
                    </a:ext>
                  </a:extLst>
                </a:gridCol>
              </a:tblGrid>
              <a:tr h="277145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9202839"/>
                  </a:ext>
                </a:extLst>
              </a:tr>
              <a:tr h="27714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5635438"/>
                  </a:ext>
                </a:extLst>
              </a:tr>
            </a:tbl>
          </a:graphicData>
        </a:graphic>
      </p:graphicFrame>
      <p:pic>
        <p:nvPicPr>
          <p:cNvPr id="7" name="Picture 10" descr="Cartoon little girl washing her hands Stock Vector Image &amp; Art - Alamy">
            <a:extLst>
              <a:ext uri="{FF2B5EF4-FFF2-40B4-BE49-F238E27FC236}">
                <a16:creationId xmlns:a16="http://schemas.microsoft.com/office/drawing/2014/main" id="{24AB9B4A-5E15-0758-54B7-F79A4F5A2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38"/>
          <a:stretch/>
        </p:blipFill>
        <p:spPr bwMode="auto">
          <a:xfrm>
            <a:off x="3785774" y="3820483"/>
            <a:ext cx="1771216" cy="21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eeping Dog Vector Art, Icons, and Graphics for Free Download">
            <a:extLst>
              <a:ext uri="{FF2B5EF4-FFF2-40B4-BE49-F238E27FC236}">
                <a16:creationId xmlns:a16="http://schemas.microsoft.com/office/drawing/2014/main" id="{E801E484-285B-5985-C3F3-803E5FA1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17" y="1690022"/>
            <a:ext cx="2592129" cy="12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50+ African American Boy Riding Bike Illustrations, Royalty-Free Vector  Graphics &amp; Clip Art - iStock">
            <a:extLst>
              <a:ext uri="{FF2B5EF4-FFF2-40B4-BE49-F238E27FC236}">
                <a16:creationId xmlns:a16="http://schemas.microsoft.com/office/drawing/2014/main" id="{32F81EEB-2199-D2D5-2F3E-3C431AD3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40" y="3820483"/>
            <a:ext cx="2340491" cy="234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at is Wordbuilding? | Twinkl Teaching Wiki - Twinkl">
            <a:extLst>
              <a:ext uri="{FF2B5EF4-FFF2-40B4-BE49-F238E27FC236}">
                <a16:creationId xmlns:a16="http://schemas.microsoft.com/office/drawing/2014/main" id="{406F6C75-B462-32F8-9C06-18872ECE3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r="27300"/>
          <a:stretch/>
        </p:blipFill>
        <p:spPr bwMode="auto">
          <a:xfrm>
            <a:off x="6452340" y="1203787"/>
            <a:ext cx="2145561" cy="212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oy Drinking Water Stock Illustration - Download Image Now - Child, Drinking,  Drinking Water - iStock">
            <a:extLst>
              <a:ext uri="{FF2B5EF4-FFF2-40B4-BE49-F238E27FC236}">
                <a16:creationId xmlns:a16="http://schemas.microsoft.com/office/drawing/2014/main" id="{E1408572-B1E2-FCB1-E83F-2A8601BCB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5" t="9850" r="25072" b="35206"/>
          <a:stretch/>
        </p:blipFill>
        <p:spPr bwMode="auto">
          <a:xfrm>
            <a:off x="9324574" y="1203787"/>
            <a:ext cx="2145561" cy="205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ittle African-american Girl Eating a Hamburger. Stock Vector -  Illustration of african, cheeseburger: 100089521">
            <a:extLst>
              <a:ext uri="{FF2B5EF4-FFF2-40B4-BE49-F238E27FC236}">
                <a16:creationId xmlns:a16="http://schemas.microsoft.com/office/drawing/2014/main" id="{8B2756C1-5EEA-1F0C-7F76-8E8C04B1A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6152" r="8128" b="51473"/>
          <a:stretch/>
        </p:blipFill>
        <p:spPr bwMode="auto">
          <a:xfrm>
            <a:off x="513643" y="1212912"/>
            <a:ext cx="2376780" cy="17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id blowing bubbles Vectors &amp; Illustrations for Free Download | Freepik">
            <a:extLst>
              <a:ext uri="{FF2B5EF4-FFF2-40B4-BE49-F238E27FC236}">
                <a16:creationId xmlns:a16="http://schemas.microsoft.com/office/drawing/2014/main" id="{19E7C7BF-BB76-72E4-898F-F637A4FB3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8"/>
          <a:stretch/>
        </p:blipFill>
        <p:spPr bwMode="auto">
          <a:xfrm>
            <a:off x="513642" y="3948050"/>
            <a:ext cx="2340491" cy="196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artoon kids reading book vector african africa. Cartoon kids reading book  boy girl isolated vector illustration ebony | CanStock">
            <a:extLst>
              <a:ext uri="{FF2B5EF4-FFF2-40B4-BE49-F238E27FC236}">
                <a16:creationId xmlns:a16="http://schemas.microsoft.com/office/drawing/2014/main" id="{37BFD390-9AB6-52CA-5E8C-CD191554E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6"/>
          <a:stretch/>
        </p:blipFill>
        <p:spPr bwMode="auto">
          <a:xfrm>
            <a:off x="9259530" y="3999806"/>
            <a:ext cx="2485874" cy="190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DCAE61-9B5E-F4BD-32E6-187A8F19A569}"/>
              </a:ext>
            </a:extLst>
          </p:cNvPr>
          <p:cNvSpPr/>
          <p:nvPr/>
        </p:nvSpPr>
        <p:spPr>
          <a:xfrm>
            <a:off x="142562" y="10498"/>
            <a:ext cx="3648877" cy="669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4. Verbs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423D88-56E5-743E-1406-249161011C94}"/>
              </a:ext>
            </a:extLst>
          </p:cNvPr>
          <p:cNvSpPr txBox="1"/>
          <p:nvPr/>
        </p:nvSpPr>
        <p:spPr>
          <a:xfrm>
            <a:off x="9658894" y="6465287"/>
            <a:ext cx="2533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 and KS1 Resources</a:t>
            </a:r>
          </a:p>
        </p:txBody>
      </p:sp>
    </p:spTree>
    <p:extLst>
      <p:ext uri="{BB962C8B-B14F-4D97-AF65-F5344CB8AC3E}">
        <p14:creationId xmlns:p14="http://schemas.microsoft.com/office/powerpoint/2010/main" val="210195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C640FDD-F13B-4007-40DC-8AC64D983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183807"/>
              </p:ext>
            </p:extLst>
          </p:nvPr>
        </p:nvGraphicFramePr>
        <p:xfrm>
          <a:off x="524540" y="1665022"/>
          <a:ext cx="3539460" cy="2852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9730">
                  <a:extLst>
                    <a:ext uri="{9D8B030D-6E8A-4147-A177-3AD203B41FA5}">
                      <a16:colId xmlns:a16="http://schemas.microsoft.com/office/drawing/2014/main" val="2750645661"/>
                    </a:ext>
                  </a:extLst>
                </a:gridCol>
                <a:gridCol w="1769730">
                  <a:extLst>
                    <a:ext uri="{9D8B030D-6E8A-4147-A177-3AD203B41FA5}">
                      <a16:colId xmlns:a16="http://schemas.microsoft.com/office/drawing/2014/main" val="4063554328"/>
                    </a:ext>
                  </a:extLst>
                </a:gridCol>
              </a:tblGrid>
              <a:tr h="142643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929394"/>
                  </a:ext>
                </a:extLst>
              </a:tr>
              <a:tr h="14264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987342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B812FAF3-D39F-C14F-8D52-3A671DAFF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093032"/>
              </p:ext>
            </p:extLst>
          </p:nvPr>
        </p:nvGraphicFramePr>
        <p:xfrm>
          <a:off x="4400698" y="1659898"/>
          <a:ext cx="3539460" cy="2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9730">
                  <a:extLst>
                    <a:ext uri="{9D8B030D-6E8A-4147-A177-3AD203B41FA5}">
                      <a16:colId xmlns:a16="http://schemas.microsoft.com/office/drawing/2014/main" val="2750645661"/>
                    </a:ext>
                  </a:extLst>
                </a:gridCol>
                <a:gridCol w="1769730">
                  <a:extLst>
                    <a:ext uri="{9D8B030D-6E8A-4147-A177-3AD203B41FA5}">
                      <a16:colId xmlns:a16="http://schemas.microsoft.com/office/drawing/2014/main" val="4063554328"/>
                    </a:ext>
                  </a:extLst>
                </a:gridCol>
              </a:tblGrid>
              <a:tr h="14315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929394"/>
                  </a:ext>
                </a:extLst>
              </a:tr>
              <a:tr h="14264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987342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F237B4ED-FFF0-BA29-3332-B5C931384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67" y="1779267"/>
            <a:ext cx="1314286" cy="129523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C1871A56-35D2-1009-9808-A1E2FC68D97A}"/>
              </a:ext>
            </a:extLst>
          </p:cNvPr>
          <p:cNvGrpSpPr/>
          <p:nvPr/>
        </p:nvGrpSpPr>
        <p:grpSpPr>
          <a:xfrm>
            <a:off x="4737018" y="1760458"/>
            <a:ext cx="3036851" cy="1314286"/>
            <a:chOff x="4715753" y="1793488"/>
            <a:chExt cx="3036851" cy="131428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490C6B7-03D2-D4C1-19C5-E70310F1A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3" y="1905538"/>
              <a:ext cx="1125062" cy="1108756"/>
            </a:xfrm>
            <a:prstGeom prst="rect">
              <a:avLst/>
            </a:prstGeom>
          </p:spPr>
        </p:pic>
        <p:pic>
          <p:nvPicPr>
            <p:cNvPr id="23" name="Picture 22" descr="A picture containing wheel&#10;&#10;Description automatically generated">
              <a:extLst>
                <a:ext uri="{FF2B5EF4-FFF2-40B4-BE49-F238E27FC236}">
                  <a16:creationId xmlns:a16="http://schemas.microsoft.com/office/drawing/2014/main" id="{4095FB36-2816-4400-E2EA-A9C7AFD22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18" y="1793488"/>
              <a:ext cx="1314286" cy="1314286"/>
            </a:xfrm>
            <a:prstGeom prst="rect">
              <a:avLst/>
            </a:prstGeom>
          </p:spPr>
        </p:pic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6874A9-20BE-0C11-DCA8-882FE2BD2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51589"/>
              </p:ext>
            </p:extLst>
          </p:nvPr>
        </p:nvGraphicFramePr>
        <p:xfrm>
          <a:off x="8264663" y="1659898"/>
          <a:ext cx="3539460" cy="2852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9730">
                  <a:extLst>
                    <a:ext uri="{9D8B030D-6E8A-4147-A177-3AD203B41FA5}">
                      <a16:colId xmlns:a16="http://schemas.microsoft.com/office/drawing/2014/main" val="2750645661"/>
                    </a:ext>
                  </a:extLst>
                </a:gridCol>
                <a:gridCol w="1769730">
                  <a:extLst>
                    <a:ext uri="{9D8B030D-6E8A-4147-A177-3AD203B41FA5}">
                      <a16:colId xmlns:a16="http://schemas.microsoft.com/office/drawing/2014/main" val="4063554328"/>
                    </a:ext>
                  </a:extLst>
                </a:gridCol>
              </a:tblGrid>
              <a:tr h="14264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929394"/>
                  </a:ext>
                </a:extLst>
              </a:tr>
              <a:tr h="14264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987342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4B2D4EB8-71DB-EBB1-F243-2C21392474D6}"/>
              </a:ext>
            </a:extLst>
          </p:cNvPr>
          <p:cNvGrpSpPr/>
          <p:nvPr/>
        </p:nvGrpSpPr>
        <p:grpSpPr>
          <a:xfrm>
            <a:off x="8758403" y="1884057"/>
            <a:ext cx="2776664" cy="2442819"/>
            <a:chOff x="8737138" y="1917087"/>
            <a:chExt cx="2776664" cy="2442819"/>
          </a:xfrm>
        </p:grpSpPr>
        <p:pic>
          <p:nvPicPr>
            <p:cNvPr id="27" name="Picture 2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3ECE083-508D-EF39-86B1-36A0580B7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9834" y="1917087"/>
              <a:ext cx="1074877" cy="1067088"/>
            </a:xfrm>
            <a:prstGeom prst="rect">
              <a:avLst/>
            </a:prstGeom>
          </p:spPr>
        </p:pic>
        <p:pic>
          <p:nvPicPr>
            <p:cNvPr id="29" name="Picture 28" descr="A picture containing seat&#10;&#10;Description automatically generated">
              <a:extLst>
                <a:ext uri="{FF2B5EF4-FFF2-40B4-BE49-F238E27FC236}">
                  <a16:creationId xmlns:a16="http://schemas.microsoft.com/office/drawing/2014/main" id="{CA66896F-8EDE-8D6C-2960-B1715A1C9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7138" y="1979490"/>
              <a:ext cx="806981" cy="837743"/>
            </a:xfrm>
            <a:prstGeom prst="rect">
              <a:avLst/>
            </a:prstGeom>
          </p:spPr>
        </p:pic>
        <p:pic>
          <p:nvPicPr>
            <p:cNvPr id="31" name="Picture 30" descr="A picture containing text, mammal, clipart&#10;&#10;Description automatically generated">
              <a:extLst>
                <a:ext uri="{FF2B5EF4-FFF2-40B4-BE49-F238E27FC236}">
                  <a16:creationId xmlns:a16="http://schemas.microsoft.com/office/drawing/2014/main" id="{8250943F-9A35-30D5-2811-5B146274F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1021" y="3292818"/>
              <a:ext cx="1082781" cy="106708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5BDBD93-3253-F946-2810-FD2DBA583B99}"/>
              </a:ext>
            </a:extLst>
          </p:cNvPr>
          <p:cNvSpPr/>
          <p:nvPr/>
        </p:nvSpPr>
        <p:spPr>
          <a:xfrm>
            <a:off x="524540" y="1405836"/>
            <a:ext cx="3539460" cy="25753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B38ADA-CBA5-302F-7817-C1D035FAE1F6}"/>
              </a:ext>
            </a:extLst>
          </p:cNvPr>
          <p:cNvSpPr/>
          <p:nvPr/>
        </p:nvSpPr>
        <p:spPr>
          <a:xfrm>
            <a:off x="4388883" y="1405836"/>
            <a:ext cx="3539460" cy="25753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ECE660-164C-9D9D-F07C-ADF39A239017}"/>
              </a:ext>
            </a:extLst>
          </p:cNvPr>
          <p:cNvSpPr/>
          <p:nvPr/>
        </p:nvSpPr>
        <p:spPr>
          <a:xfrm>
            <a:off x="8264663" y="1405836"/>
            <a:ext cx="3539460" cy="25753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3</a:t>
            </a:r>
          </a:p>
        </p:txBody>
      </p:sp>
      <p:pic>
        <p:nvPicPr>
          <p:cNvPr id="26" name="Picture 25" descr="A pink pig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598311E-E23E-742F-E58D-21A46E5610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655" y="3212379"/>
            <a:ext cx="1190476" cy="1161905"/>
          </a:xfrm>
          <a:prstGeom prst="rect">
            <a:avLst/>
          </a:prstGeom>
        </p:spPr>
      </p:pic>
      <p:pic>
        <p:nvPicPr>
          <p:cNvPr id="39" name="Picture 38" descr="A picture containing electric blue, blue, design&#10;&#10;Description automatically generated">
            <a:extLst>
              <a:ext uri="{FF2B5EF4-FFF2-40B4-BE49-F238E27FC236}">
                <a16:creationId xmlns:a16="http://schemas.microsoft.com/office/drawing/2014/main" id="{BA66E8A5-BF0A-1F04-0379-B7E135360D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01" y="3162976"/>
            <a:ext cx="1180952" cy="1171429"/>
          </a:xfrm>
          <a:prstGeom prst="rect">
            <a:avLst/>
          </a:prstGeom>
        </p:spPr>
      </p:pic>
      <p:pic>
        <p:nvPicPr>
          <p:cNvPr id="43" name="Picture 42" descr="A picture containing vehicle, land vehicle, car, wheel&#10;&#10;Description automatically generated">
            <a:extLst>
              <a:ext uri="{FF2B5EF4-FFF2-40B4-BE49-F238E27FC236}">
                <a16:creationId xmlns:a16="http://schemas.microsoft.com/office/drawing/2014/main" id="{6C0E55A0-AC51-1B13-1654-CF5A430982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04" y="3346975"/>
            <a:ext cx="1355710" cy="1027309"/>
          </a:xfrm>
          <a:prstGeom prst="rect">
            <a:avLst/>
          </a:prstGeom>
        </p:spPr>
      </p:pic>
      <p:pic>
        <p:nvPicPr>
          <p:cNvPr id="47" name="Picture 46" descr="A red and white clock&#10;&#10;Description automatically generated with medium confidence">
            <a:extLst>
              <a:ext uri="{FF2B5EF4-FFF2-40B4-BE49-F238E27FC236}">
                <a16:creationId xmlns:a16="http://schemas.microsoft.com/office/drawing/2014/main" id="{F9EA8F84-19CF-51F8-7591-AAA7D84808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92" y="3328806"/>
            <a:ext cx="818460" cy="906942"/>
          </a:xfrm>
          <a:prstGeom prst="rect">
            <a:avLst/>
          </a:prstGeom>
        </p:spPr>
      </p:pic>
      <p:pic>
        <p:nvPicPr>
          <p:cNvPr id="49" name="Picture 48" descr="A glass of wa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615AE01-AD38-55B7-77A6-3D639C0FE3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92" y="1872508"/>
            <a:ext cx="818461" cy="988636"/>
          </a:xfrm>
          <a:prstGeom prst="rect">
            <a:avLst/>
          </a:prstGeom>
        </p:spPr>
      </p:pic>
      <p:pic>
        <p:nvPicPr>
          <p:cNvPr id="53" name="Picture 52" descr="A yellow circle on a black background&#10;&#10;Description automatically generated">
            <a:extLst>
              <a:ext uri="{FF2B5EF4-FFF2-40B4-BE49-F238E27FC236}">
                <a16:creationId xmlns:a16="http://schemas.microsoft.com/office/drawing/2014/main" id="{962813E1-4D8F-D8A7-3D70-7F17A4CE01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79" y="3273108"/>
            <a:ext cx="947292" cy="9472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F5EAC9-D98D-8CD3-87C0-D5E2B151CFC0}"/>
              </a:ext>
            </a:extLst>
          </p:cNvPr>
          <p:cNvSpPr/>
          <p:nvPr/>
        </p:nvSpPr>
        <p:spPr>
          <a:xfrm>
            <a:off x="201576" y="297317"/>
            <a:ext cx="3648877" cy="669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5. Guessing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750DC2-D267-B38E-2EF7-85619C74F712}"/>
              </a:ext>
            </a:extLst>
          </p:cNvPr>
          <p:cNvSpPr txBox="1"/>
          <p:nvPr/>
        </p:nvSpPr>
        <p:spPr>
          <a:xfrm>
            <a:off x="9658894" y="6465287"/>
            <a:ext cx="2533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 and KS1 Resources</a:t>
            </a:r>
          </a:p>
        </p:txBody>
      </p:sp>
    </p:spTree>
    <p:extLst>
      <p:ext uri="{BB962C8B-B14F-4D97-AF65-F5344CB8AC3E}">
        <p14:creationId xmlns:p14="http://schemas.microsoft.com/office/powerpoint/2010/main" val="336721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9CD72C47-053E-8015-3BD6-D1FE93CE1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21" y="1636980"/>
            <a:ext cx="2967439" cy="3115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C3C808-CCA5-219A-59D9-C87948691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41" y="1629808"/>
            <a:ext cx="3066336" cy="29987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2B20D2-3CC0-95A0-0224-9350B3E922FE}"/>
              </a:ext>
            </a:extLst>
          </p:cNvPr>
          <p:cNvSpPr/>
          <p:nvPr/>
        </p:nvSpPr>
        <p:spPr>
          <a:xfrm>
            <a:off x="1775637" y="1463147"/>
            <a:ext cx="3636335" cy="344913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CAADFA-D5D4-A845-CA58-040A1CB4D0EB}"/>
              </a:ext>
            </a:extLst>
          </p:cNvPr>
          <p:cNvSpPr/>
          <p:nvPr/>
        </p:nvSpPr>
        <p:spPr>
          <a:xfrm>
            <a:off x="6436242" y="1463147"/>
            <a:ext cx="3636335" cy="344913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6D9041-7017-FD94-0845-B502295992EC}"/>
              </a:ext>
            </a:extLst>
          </p:cNvPr>
          <p:cNvSpPr/>
          <p:nvPr/>
        </p:nvSpPr>
        <p:spPr>
          <a:xfrm>
            <a:off x="100032" y="467698"/>
            <a:ext cx="3648877" cy="669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6. Describing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11CA70-2C31-0168-949B-E5FA6FB6722C}"/>
              </a:ext>
            </a:extLst>
          </p:cNvPr>
          <p:cNvSpPr txBox="1"/>
          <p:nvPr/>
        </p:nvSpPr>
        <p:spPr>
          <a:xfrm>
            <a:off x="9658894" y="6465287"/>
            <a:ext cx="2533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 and KS1 Resources</a:t>
            </a:r>
          </a:p>
        </p:txBody>
      </p:sp>
    </p:spTree>
    <p:extLst>
      <p:ext uri="{BB962C8B-B14F-4D97-AF65-F5344CB8AC3E}">
        <p14:creationId xmlns:p14="http://schemas.microsoft.com/office/powerpoint/2010/main" val="95823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D57372-1856-59BE-AE9C-80AFA0013E98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>
            <a:fillRect/>
          </a:stretch>
        </p:blipFill>
        <p:spPr bwMode="auto">
          <a:xfrm>
            <a:off x="1188442" y="136525"/>
            <a:ext cx="9720563" cy="6619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AF9BFD-76CA-3DD2-4332-8C3DEE1D03FD}"/>
              </a:ext>
            </a:extLst>
          </p:cNvPr>
          <p:cNvSpPr/>
          <p:nvPr/>
        </p:nvSpPr>
        <p:spPr>
          <a:xfrm>
            <a:off x="1188442" y="119063"/>
            <a:ext cx="9720563" cy="661987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2C85A3-D0EF-0E70-841C-E2DE7104B569}"/>
              </a:ext>
            </a:extLst>
          </p:cNvPr>
          <p:cNvSpPr/>
          <p:nvPr/>
        </p:nvSpPr>
        <p:spPr>
          <a:xfrm>
            <a:off x="142562" y="10498"/>
            <a:ext cx="3648877" cy="669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7. Park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3E3B4B-36D6-B78D-2267-71CD80010845}"/>
              </a:ext>
            </a:extLst>
          </p:cNvPr>
          <p:cNvSpPr txBox="1"/>
          <p:nvPr/>
        </p:nvSpPr>
        <p:spPr>
          <a:xfrm>
            <a:off x="9658894" y="6396335"/>
            <a:ext cx="253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 and </a:t>
            </a:r>
          </a:p>
          <a:p>
            <a:pPr algn="r"/>
            <a:r>
              <a:rPr lang="en-GB" sz="1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KS1 Resources</a:t>
            </a:r>
          </a:p>
        </p:txBody>
      </p:sp>
    </p:spTree>
    <p:extLst>
      <p:ext uri="{BB962C8B-B14F-4D97-AF65-F5344CB8AC3E}">
        <p14:creationId xmlns:p14="http://schemas.microsoft.com/office/powerpoint/2010/main" val="348825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498732-7E3F-37EB-F4A5-A539CCD2945E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8"/>
          <a:stretch>
            <a:fillRect/>
          </a:stretch>
        </p:blipFill>
        <p:spPr bwMode="auto">
          <a:xfrm>
            <a:off x="1188441" y="136525"/>
            <a:ext cx="9720563" cy="66024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AF9BFD-76CA-3DD2-4332-8C3DEE1D03FD}"/>
              </a:ext>
            </a:extLst>
          </p:cNvPr>
          <p:cNvSpPr/>
          <p:nvPr/>
        </p:nvSpPr>
        <p:spPr>
          <a:xfrm>
            <a:off x="1188442" y="119063"/>
            <a:ext cx="9720563" cy="661987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892D20-92EA-E298-681C-E4DA456A3211}"/>
              </a:ext>
            </a:extLst>
          </p:cNvPr>
          <p:cNvSpPr/>
          <p:nvPr/>
        </p:nvSpPr>
        <p:spPr>
          <a:xfrm>
            <a:off x="142562" y="10498"/>
            <a:ext cx="3648877" cy="669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8. Market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0F5F4C-23D3-E71C-1D91-D3460B2E38C6}"/>
              </a:ext>
            </a:extLst>
          </p:cNvPr>
          <p:cNvSpPr txBox="1"/>
          <p:nvPr/>
        </p:nvSpPr>
        <p:spPr>
          <a:xfrm>
            <a:off x="9658894" y="6396335"/>
            <a:ext cx="253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 and </a:t>
            </a:r>
          </a:p>
          <a:p>
            <a:pPr algn="r"/>
            <a:r>
              <a:rPr lang="en-GB" sz="1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KS1 Resources</a:t>
            </a:r>
          </a:p>
        </p:txBody>
      </p:sp>
    </p:spTree>
    <p:extLst>
      <p:ext uri="{BB962C8B-B14F-4D97-AF65-F5344CB8AC3E}">
        <p14:creationId xmlns:p14="http://schemas.microsoft.com/office/powerpoint/2010/main" val="155105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B109822-035B-622E-EA92-E3F19187B17F}"/>
              </a:ext>
            </a:extLst>
          </p:cNvPr>
          <p:cNvGrpSpPr/>
          <p:nvPr/>
        </p:nvGrpSpPr>
        <p:grpSpPr>
          <a:xfrm>
            <a:off x="1235863" y="680349"/>
            <a:ext cx="2990376" cy="2640561"/>
            <a:chOff x="973540" y="907857"/>
            <a:chExt cx="2990376" cy="26405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18699F-3626-5EB6-32F6-C0271B0F6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3540" y="907857"/>
              <a:ext cx="2990376" cy="252114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55D49B-E65C-7B11-413C-F7A1F424A20A}"/>
                </a:ext>
              </a:extLst>
            </p:cNvPr>
            <p:cNvSpPr/>
            <p:nvPr/>
          </p:nvSpPr>
          <p:spPr>
            <a:xfrm>
              <a:off x="973540" y="907857"/>
              <a:ext cx="2990376" cy="26405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790DB8-6EB1-4C54-2E11-96E2ECD56A7E}"/>
              </a:ext>
            </a:extLst>
          </p:cNvPr>
          <p:cNvGrpSpPr/>
          <p:nvPr/>
        </p:nvGrpSpPr>
        <p:grpSpPr>
          <a:xfrm>
            <a:off x="4540896" y="680348"/>
            <a:ext cx="2990376" cy="2640561"/>
            <a:chOff x="4278573" y="907856"/>
            <a:chExt cx="2990376" cy="26405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B05539-84C9-E748-C4F2-C440BCD2B6FD}"/>
                </a:ext>
              </a:extLst>
            </p:cNvPr>
            <p:cNvSpPr/>
            <p:nvPr/>
          </p:nvSpPr>
          <p:spPr>
            <a:xfrm>
              <a:off x="4278573" y="907856"/>
              <a:ext cx="2990376" cy="26405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DD6C2D4-A61D-22AD-1D91-DD766FB1F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760"/>
            <a:stretch/>
          </p:blipFill>
          <p:spPr>
            <a:xfrm>
              <a:off x="4399719" y="1168038"/>
              <a:ext cx="2748084" cy="226096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805301-83B0-89A2-05E5-580D96D8EB5C}"/>
              </a:ext>
            </a:extLst>
          </p:cNvPr>
          <p:cNvGrpSpPr/>
          <p:nvPr/>
        </p:nvGrpSpPr>
        <p:grpSpPr>
          <a:xfrm>
            <a:off x="7845929" y="680347"/>
            <a:ext cx="2990376" cy="2640561"/>
            <a:chOff x="7583606" y="907855"/>
            <a:chExt cx="2990376" cy="264056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7C774D-4FBE-08F7-3E21-443095F85AF0}"/>
                </a:ext>
              </a:extLst>
            </p:cNvPr>
            <p:cNvSpPr/>
            <p:nvPr/>
          </p:nvSpPr>
          <p:spPr>
            <a:xfrm>
              <a:off x="7583606" y="907855"/>
              <a:ext cx="2990376" cy="26405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D9693DB-3A0D-658B-AF1E-EBFB7A979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04751" y="1086051"/>
              <a:ext cx="2748085" cy="2424935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B0E987D-245A-F52C-CB10-CCBE72B17DF3}"/>
              </a:ext>
            </a:extLst>
          </p:cNvPr>
          <p:cNvSpPr/>
          <p:nvPr/>
        </p:nvSpPr>
        <p:spPr>
          <a:xfrm>
            <a:off x="1235863" y="3646843"/>
            <a:ext cx="2990376" cy="264056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55CEE54-5FE9-2B3E-826A-37D273103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487" y="3815642"/>
            <a:ext cx="2655462" cy="226211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29677CC-0E81-8AA1-021A-503E16F07E5B}"/>
              </a:ext>
            </a:extLst>
          </p:cNvPr>
          <p:cNvGrpSpPr/>
          <p:nvPr/>
        </p:nvGrpSpPr>
        <p:grpSpPr>
          <a:xfrm>
            <a:off x="4540896" y="3646843"/>
            <a:ext cx="2990376" cy="2640561"/>
            <a:chOff x="4551528" y="3260201"/>
            <a:chExt cx="2990376" cy="26405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6D395B-3D7D-3C8D-D13E-BEB53BB9D1F9}"/>
                </a:ext>
              </a:extLst>
            </p:cNvPr>
            <p:cNvSpPr/>
            <p:nvPr/>
          </p:nvSpPr>
          <p:spPr>
            <a:xfrm>
              <a:off x="4551528" y="3260201"/>
              <a:ext cx="2990376" cy="26405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68D2D72-7FDD-1706-429B-5E3851184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12101" y="3429000"/>
              <a:ext cx="2869230" cy="2375326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EE90F86-E383-2A89-0770-B491D5441695}"/>
              </a:ext>
            </a:extLst>
          </p:cNvPr>
          <p:cNvGrpSpPr/>
          <p:nvPr/>
        </p:nvGrpSpPr>
        <p:grpSpPr>
          <a:xfrm>
            <a:off x="7845929" y="3646843"/>
            <a:ext cx="2990376" cy="2640561"/>
            <a:chOff x="7856561" y="3260201"/>
            <a:chExt cx="2990376" cy="264056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F5A968F-3C5C-6740-BF01-7629FAEEB940}"/>
                </a:ext>
              </a:extLst>
            </p:cNvPr>
            <p:cNvSpPr/>
            <p:nvPr/>
          </p:nvSpPr>
          <p:spPr>
            <a:xfrm>
              <a:off x="7856561" y="3260201"/>
              <a:ext cx="2990376" cy="26405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2E780E3-7E36-CEBE-E8E2-D94867BDF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098"/>
            <a:stretch/>
          </p:blipFill>
          <p:spPr>
            <a:xfrm>
              <a:off x="8033312" y="3352424"/>
              <a:ext cx="2778569" cy="238245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48BAB7E-D2A1-D713-FE6F-73D0D9C5A686}"/>
              </a:ext>
            </a:extLst>
          </p:cNvPr>
          <p:cNvSpPr/>
          <p:nvPr/>
        </p:nvSpPr>
        <p:spPr>
          <a:xfrm>
            <a:off x="142562" y="10498"/>
            <a:ext cx="3648877" cy="669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9. Sequencing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117EB-806F-2B1D-7E5F-01DCE6064F7E}"/>
              </a:ext>
            </a:extLst>
          </p:cNvPr>
          <p:cNvSpPr txBox="1"/>
          <p:nvPr/>
        </p:nvSpPr>
        <p:spPr>
          <a:xfrm>
            <a:off x="9658894" y="6396335"/>
            <a:ext cx="253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 and </a:t>
            </a:r>
          </a:p>
          <a:p>
            <a:pPr algn="r"/>
            <a:r>
              <a:rPr lang="en-GB" sz="1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KS1 Resources</a:t>
            </a:r>
          </a:p>
        </p:txBody>
      </p:sp>
    </p:spTree>
    <p:extLst>
      <p:ext uri="{BB962C8B-B14F-4D97-AF65-F5344CB8AC3E}">
        <p14:creationId xmlns:p14="http://schemas.microsoft.com/office/powerpoint/2010/main" val="227495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53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BCHC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RUANE, Tamsin (BIRMINGHAM COMMUNITY HEALTHCARE NHS FOUNDATION TRUST)</dc:creator>
  <cp:lastModifiedBy>Claire Edis</cp:lastModifiedBy>
  <cp:revision>14</cp:revision>
  <dcterms:created xsi:type="dcterms:W3CDTF">2023-02-28T12:05:27Z</dcterms:created>
  <dcterms:modified xsi:type="dcterms:W3CDTF">2026-02-25T16:36:09Z</dcterms:modified>
</cp:coreProperties>
</file>