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8" r:id="rId3"/>
    <p:sldId id="257" r:id="rId4"/>
    <p:sldId id="259" r:id="rId5"/>
    <p:sldId id="261" r:id="rId6"/>
    <p:sldId id="262" r:id="rId7"/>
    <p:sldId id="282" r:id="rId8"/>
    <p:sldId id="283" r:id="rId9"/>
    <p:sldId id="263" r:id="rId10"/>
    <p:sldId id="264" r:id="rId11"/>
    <p:sldId id="284" r:id="rId12"/>
    <p:sldId id="265" r:id="rId13"/>
    <p:sldId id="285" r:id="rId14"/>
    <p:sldId id="286" r:id="rId15"/>
    <p:sldId id="287" r:id="rId16"/>
    <p:sldId id="288" r:id="rId17"/>
    <p:sldId id="289" r:id="rId18"/>
    <p:sldId id="290" r:id="rId19"/>
    <p:sldId id="291" r:id="rId20"/>
    <p:sldId id="292" r:id="rId21"/>
    <p:sldId id="277" r:id="rId22"/>
    <p:sldId id="281" r:id="rId23"/>
    <p:sldId id="270" r:id="rId24"/>
    <p:sldId id="272" r:id="rId25"/>
    <p:sldId id="275" r:id="rId26"/>
    <p:sldId id="280" r:id="rId27"/>
    <p:sldId id="26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Kirk" initials="CK" lastIdx="5" clrIdx="0">
    <p:extLst>
      <p:ext uri="{19B8F6BF-5375-455C-9EA6-DF929625EA0E}">
        <p15:presenceInfo xmlns:p15="http://schemas.microsoft.com/office/powerpoint/2012/main" userId="S-1-5-21-3388933763-2387696048-3050347461-57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94B2"/>
    <a:srgbClr val="17B13F"/>
    <a:srgbClr val="10762B"/>
    <a:srgbClr val="79F527"/>
    <a:srgbClr val="68BD2F"/>
    <a:srgbClr val="1AC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71FC0-4954-4013-A513-F9007F5265EF}" v="2" dt="2024-11-04T09:16:10.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4" autoAdjust="0"/>
    <p:restoredTop sz="73780" autoAdjust="0"/>
  </p:normalViewPr>
  <p:slideViewPr>
    <p:cSldViewPr snapToGrid="0">
      <p:cViewPr varScale="1">
        <p:scale>
          <a:sx n="41" d="100"/>
          <a:sy n="41" d="100"/>
        </p:scale>
        <p:origin x="14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n Iqbal" userId="30af8037-896f-4f62-af34-b38c0897f088" providerId="ADAL" clId="{E5C4FF83-37AF-4CE3-9B42-40D6745BAAEC}"/>
    <pc:docChg chg="undo redo custSel addSld delSld modSld sldOrd">
      <pc:chgData name="Zain Iqbal" userId="30af8037-896f-4f62-af34-b38c0897f088" providerId="ADAL" clId="{E5C4FF83-37AF-4CE3-9B42-40D6745BAAEC}" dt="2024-10-17T12:35:47.109" v="12351" actId="20577"/>
      <pc:docMkLst>
        <pc:docMk/>
      </pc:docMkLst>
      <pc:sldChg chg="modSp mod">
        <pc:chgData name="Zain Iqbal" userId="30af8037-896f-4f62-af34-b38c0897f088" providerId="ADAL" clId="{E5C4FF83-37AF-4CE3-9B42-40D6745BAAEC}" dt="2024-10-16T11:20:17.556" v="373" actId="20577"/>
        <pc:sldMkLst>
          <pc:docMk/>
          <pc:sldMk cId="3079850399" sldId="257"/>
        </pc:sldMkLst>
        <pc:spChg chg="mod">
          <ac:chgData name="Zain Iqbal" userId="30af8037-896f-4f62-af34-b38c0897f088" providerId="ADAL" clId="{E5C4FF83-37AF-4CE3-9B42-40D6745BAAEC}" dt="2024-10-16T11:20:17.556" v="373" actId="20577"/>
          <ac:spMkLst>
            <pc:docMk/>
            <pc:sldMk cId="3079850399" sldId="257"/>
            <ac:spMk id="5" creationId="{00000000-0000-0000-0000-000000000000}"/>
          </ac:spMkLst>
        </pc:spChg>
      </pc:sldChg>
      <pc:sldChg chg="modSp modAnim">
        <pc:chgData name="Zain Iqbal" userId="30af8037-896f-4f62-af34-b38c0897f088" providerId="ADAL" clId="{E5C4FF83-37AF-4CE3-9B42-40D6745BAAEC}" dt="2024-10-16T11:19:58.578" v="333" actId="20577"/>
        <pc:sldMkLst>
          <pc:docMk/>
          <pc:sldMk cId="881285110" sldId="259"/>
        </pc:sldMkLst>
        <pc:spChg chg="mod">
          <ac:chgData name="Zain Iqbal" userId="30af8037-896f-4f62-af34-b38c0897f088" providerId="ADAL" clId="{E5C4FF83-37AF-4CE3-9B42-40D6745BAAEC}" dt="2024-10-16T11:19:58.578" v="333" actId="20577"/>
          <ac:spMkLst>
            <pc:docMk/>
            <pc:sldMk cId="881285110" sldId="259"/>
            <ac:spMk id="6" creationId="{00000000-0000-0000-0000-000000000000}"/>
          </ac:spMkLst>
        </pc:spChg>
      </pc:sldChg>
      <pc:sldChg chg="delSp modSp mod modNotesTx">
        <pc:chgData name="Zain Iqbal" userId="30af8037-896f-4f62-af34-b38c0897f088" providerId="ADAL" clId="{E5C4FF83-37AF-4CE3-9B42-40D6745BAAEC}" dt="2024-10-16T11:50:50.064" v="2141" actId="20577"/>
        <pc:sldMkLst>
          <pc:docMk/>
          <pc:sldMk cId="2001468361" sldId="262"/>
        </pc:sldMkLst>
        <pc:spChg chg="mod">
          <ac:chgData name="Zain Iqbal" userId="30af8037-896f-4f62-af34-b38c0897f088" providerId="ADAL" clId="{E5C4FF83-37AF-4CE3-9B42-40D6745BAAEC}" dt="2024-10-16T11:35:30.322" v="932" actId="1076"/>
          <ac:spMkLst>
            <pc:docMk/>
            <pc:sldMk cId="2001468361" sldId="262"/>
            <ac:spMk id="6" creationId="{B0560496-E2EE-1308-8920-C895E1530E2D}"/>
          </ac:spMkLst>
        </pc:spChg>
        <pc:spChg chg="mod">
          <ac:chgData name="Zain Iqbal" userId="30af8037-896f-4f62-af34-b38c0897f088" providerId="ADAL" clId="{E5C4FF83-37AF-4CE3-9B42-40D6745BAAEC}" dt="2024-10-16T11:33:19" v="590" actId="20577"/>
          <ac:spMkLst>
            <pc:docMk/>
            <pc:sldMk cId="2001468361" sldId="262"/>
            <ac:spMk id="8" creationId="{6DACE6D2-7E34-43B7-B9B1-B8369EC34C33}"/>
          </ac:spMkLst>
        </pc:spChg>
        <pc:picChg chg="del">
          <ac:chgData name="Zain Iqbal" userId="30af8037-896f-4f62-af34-b38c0897f088" providerId="ADAL" clId="{E5C4FF83-37AF-4CE3-9B42-40D6745BAAEC}" dt="2024-10-16T11:31:56.780" v="395" actId="478"/>
          <ac:picMkLst>
            <pc:docMk/>
            <pc:sldMk cId="2001468361" sldId="262"/>
            <ac:picMk id="3" creationId="{D13928DE-7E41-78D6-F737-2C2F5DBB652D}"/>
          </ac:picMkLst>
        </pc:picChg>
      </pc:sldChg>
      <pc:sldChg chg="addSp delSp modSp mod ord addAnim delAnim modAnim modNotesTx">
        <pc:chgData name="Zain Iqbal" userId="30af8037-896f-4f62-af34-b38c0897f088" providerId="ADAL" clId="{E5C4FF83-37AF-4CE3-9B42-40D6745BAAEC}" dt="2024-10-17T09:59:56.894" v="11506" actId="1076"/>
        <pc:sldMkLst>
          <pc:docMk/>
          <pc:sldMk cId="3732709869" sldId="263"/>
        </pc:sldMkLst>
        <pc:spChg chg="mod">
          <ac:chgData name="Zain Iqbal" userId="30af8037-896f-4f62-af34-b38c0897f088" providerId="ADAL" clId="{E5C4FF83-37AF-4CE3-9B42-40D6745BAAEC}" dt="2024-10-17T09:59:56.894" v="11506" actId="1076"/>
          <ac:spMkLst>
            <pc:docMk/>
            <pc:sldMk cId="3732709869" sldId="263"/>
            <ac:spMk id="5" creationId="{6C49042D-BAAC-103D-0BE2-98356AA0FB2F}"/>
          </ac:spMkLst>
        </pc:spChg>
        <pc:spChg chg="del">
          <ac:chgData name="Zain Iqbal" userId="30af8037-896f-4f62-af34-b38c0897f088" providerId="ADAL" clId="{E5C4FF83-37AF-4CE3-9B42-40D6745BAAEC}" dt="2024-10-16T11:46:07.444" v="1781" actId="478"/>
          <ac:spMkLst>
            <pc:docMk/>
            <pc:sldMk cId="3732709869" sldId="263"/>
            <ac:spMk id="7" creationId="{BE825CC1-10FF-BA0E-AA75-735B196722E2}"/>
          </ac:spMkLst>
        </pc:spChg>
        <pc:spChg chg="add del">
          <ac:chgData name="Zain Iqbal" userId="30af8037-896f-4f62-af34-b38c0897f088" providerId="ADAL" clId="{E5C4FF83-37AF-4CE3-9B42-40D6745BAAEC}" dt="2024-10-16T11:47:02.587" v="1788" actId="478"/>
          <ac:spMkLst>
            <pc:docMk/>
            <pc:sldMk cId="3732709869" sldId="263"/>
            <ac:spMk id="8" creationId="{BAFF173F-703A-A522-995C-B6E6DECA7616}"/>
          </ac:spMkLst>
        </pc:spChg>
        <pc:spChg chg="del">
          <ac:chgData name="Zain Iqbal" userId="30af8037-896f-4f62-af34-b38c0897f088" providerId="ADAL" clId="{E5C4FF83-37AF-4CE3-9B42-40D6745BAAEC}" dt="2024-10-16T11:47:02.587" v="1788" actId="478"/>
          <ac:spMkLst>
            <pc:docMk/>
            <pc:sldMk cId="3732709869" sldId="263"/>
            <ac:spMk id="9" creationId="{9375E06F-31AE-9130-3CA6-026716BB51ED}"/>
          </ac:spMkLst>
        </pc:spChg>
        <pc:spChg chg="del">
          <ac:chgData name="Zain Iqbal" userId="30af8037-896f-4f62-af34-b38c0897f088" providerId="ADAL" clId="{E5C4FF83-37AF-4CE3-9B42-40D6745BAAEC}" dt="2024-10-16T11:47:02.587" v="1788" actId="478"/>
          <ac:spMkLst>
            <pc:docMk/>
            <pc:sldMk cId="3732709869" sldId="263"/>
            <ac:spMk id="10" creationId="{D8F86D8B-CFF8-07CA-508B-D4927D2489B8}"/>
          </ac:spMkLst>
        </pc:spChg>
        <pc:spChg chg="del">
          <ac:chgData name="Zain Iqbal" userId="30af8037-896f-4f62-af34-b38c0897f088" providerId="ADAL" clId="{E5C4FF83-37AF-4CE3-9B42-40D6745BAAEC}" dt="2024-10-16T11:47:11.493" v="1791" actId="478"/>
          <ac:spMkLst>
            <pc:docMk/>
            <pc:sldMk cId="3732709869" sldId="263"/>
            <ac:spMk id="11" creationId="{F5232761-80C9-F5EA-ED19-8922A0BF7D88}"/>
          </ac:spMkLst>
        </pc:spChg>
        <pc:spChg chg="add del">
          <ac:chgData name="Zain Iqbal" userId="30af8037-896f-4f62-af34-b38c0897f088" providerId="ADAL" clId="{E5C4FF83-37AF-4CE3-9B42-40D6745BAAEC}" dt="2024-10-16T11:46:56.921" v="1787" actId="478"/>
          <ac:spMkLst>
            <pc:docMk/>
            <pc:sldMk cId="3732709869" sldId="263"/>
            <ac:spMk id="12" creationId="{8575861E-F25F-D906-B1EB-51B9628E382D}"/>
          </ac:spMkLst>
        </pc:spChg>
        <pc:spChg chg="del">
          <ac:chgData name="Zain Iqbal" userId="30af8037-896f-4f62-af34-b38c0897f088" providerId="ADAL" clId="{E5C4FF83-37AF-4CE3-9B42-40D6745BAAEC}" dt="2024-10-16T11:47:05.443" v="1789" actId="478"/>
          <ac:spMkLst>
            <pc:docMk/>
            <pc:sldMk cId="3732709869" sldId="263"/>
            <ac:spMk id="13" creationId="{C03A34E6-5609-63FA-4EF3-B447E5786143}"/>
          </ac:spMkLst>
        </pc:spChg>
        <pc:spChg chg="add mod">
          <ac:chgData name="Zain Iqbal" userId="30af8037-896f-4f62-af34-b38c0897f088" providerId="ADAL" clId="{E5C4FF83-37AF-4CE3-9B42-40D6745BAAEC}" dt="2024-10-16T11:48:33.078" v="1829" actId="1076"/>
          <ac:spMkLst>
            <pc:docMk/>
            <pc:sldMk cId="3732709869" sldId="263"/>
            <ac:spMk id="14" creationId="{696F58AB-DFB6-478D-91AB-AF5740B4EF9C}"/>
          </ac:spMkLst>
        </pc:spChg>
        <pc:spChg chg="del">
          <ac:chgData name="Zain Iqbal" userId="30af8037-896f-4f62-af34-b38c0897f088" providerId="ADAL" clId="{E5C4FF83-37AF-4CE3-9B42-40D6745BAAEC}" dt="2024-10-16T11:47:02.587" v="1788" actId="478"/>
          <ac:spMkLst>
            <pc:docMk/>
            <pc:sldMk cId="3732709869" sldId="263"/>
            <ac:spMk id="15" creationId="{D3EAABD6-25D6-18C1-2B00-88C480F9C41D}"/>
          </ac:spMkLst>
        </pc:spChg>
        <pc:spChg chg="del">
          <ac:chgData name="Zain Iqbal" userId="30af8037-896f-4f62-af34-b38c0897f088" providerId="ADAL" clId="{E5C4FF83-37AF-4CE3-9B42-40D6745BAAEC}" dt="2024-10-16T11:47:02.587" v="1788" actId="478"/>
          <ac:spMkLst>
            <pc:docMk/>
            <pc:sldMk cId="3732709869" sldId="263"/>
            <ac:spMk id="16" creationId="{DF6F92FD-B4A8-8E8C-55F0-E371452E1B60}"/>
          </ac:spMkLst>
        </pc:spChg>
        <pc:spChg chg="del">
          <ac:chgData name="Zain Iqbal" userId="30af8037-896f-4f62-af34-b38c0897f088" providerId="ADAL" clId="{E5C4FF83-37AF-4CE3-9B42-40D6745BAAEC}" dt="2024-10-16T11:47:02.587" v="1788" actId="478"/>
          <ac:spMkLst>
            <pc:docMk/>
            <pc:sldMk cId="3732709869" sldId="263"/>
            <ac:spMk id="17" creationId="{9494BA59-6928-9E31-2A17-9A40B1A8CB6C}"/>
          </ac:spMkLst>
        </pc:spChg>
        <pc:picChg chg="del">
          <ac:chgData name="Zain Iqbal" userId="30af8037-896f-4f62-af34-b38c0897f088" providerId="ADAL" clId="{E5C4FF83-37AF-4CE3-9B42-40D6745BAAEC}" dt="2024-10-16T11:42:06.937" v="1091" actId="478"/>
          <ac:picMkLst>
            <pc:docMk/>
            <pc:sldMk cId="3732709869" sldId="263"/>
            <ac:picMk id="6" creationId="{4803721B-3035-9669-8DB7-08A8EF972615}"/>
          </ac:picMkLst>
        </pc:picChg>
      </pc:sldChg>
      <pc:sldChg chg="addSp delSp modSp mod">
        <pc:chgData name="Zain Iqbal" userId="30af8037-896f-4f62-af34-b38c0897f088" providerId="ADAL" clId="{E5C4FF83-37AF-4CE3-9B42-40D6745BAAEC}" dt="2024-10-17T12:35:47.109" v="12351" actId="20577"/>
        <pc:sldMkLst>
          <pc:docMk/>
          <pc:sldMk cId="2706490327" sldId="264"/>
        </pc:sldMkLst>
        <pc:spChg chg="mod">
          <ac:chgData name="Zain Iqbal" userId="30af8037-896f-4f62-af34-b38c0897f088" providerId="ADAL" clId="{E5C4FF83-37AF-4CE3-9B42-40D6745BAAEC}" dt="2024-10-17T10:15:34.365" v="11620" actId="1076"/>
          <ac:spMkLst>
            <pc:docMk/>
            <pc:sldMk cId="2706490327" sldId="264"/>
            <ac:spMk id="10" creationId="{00000000-0000-0000-0000-000000000000}"/>
          </ac:spMkLst>
        </pc:spChg>
        <pc:spChg chg="mod">
          <ac:chgData name="Zain Iqbal" userId="30af8037-896f-4f62-af34-b38c0897f088" providerId="ADAL" clId="{E5C4FF83-37AF-4CE3-9B42-40D6745BAAEC}" dt="2024-10-17T12:35:47.109" v="12351" actId="20577"/>
          <ac:spMkLst>
            <pc:docMk/>
            <pc:sldMk cId="2706490327" sldId="264"/>
            <ac:spMk id="11" creationId="{00000000-0000-0000-0000-000000000000}"/>
          </ac:spMkLst>
        </pc:spChg>
        <pc:spChg chg="del">
          <ac:chgData name="Zain Iqbal" userId="30af8037-896f-4f62-af34-b38c0897f088" providerId="ADAL" clId="{E5C4FF83-37AF-4CE3-9B42-40D6745BAAEC}" dt="2024-10-16T17:36:48.794" v="9399" actId="478"/>
          <ac:spMkLst>
            <pc:docMk/>
            <pc:sldMk cId="2706490327" sldId="264"/>
            <ac:spMk id="12" creationId="{00000000-0000-0000-0000-000000000000}"/>
          </ac:spMkLst>
        </pc:spChg>
        <pc:spChg chg="mod">
          <ac:chgData name="Zain Iqbal" userId="30af8037-896f-4f62-af34-b38c0897f088" providerId="ADAL" clId="{E5C4FF83-37AF-4CE3-9B42-40D6745BAAEC}" dt="2024-10-17T10:15:39.030" v="11621" actId="1076"/>
          <ac:spMkLst>
            <pc:docMk/>
            <pc:sldMk cId="2706490327" sldId="264"/>
            <ac:spMk id="13" creationId="{00000000-0000-0000-0000-000000000000}"/>
          </ac:spMkLst>
        </pc:spChg>
        <pc:spChg chg="del">
          <ac:chgData name="Zain Iqbal" userId="30af8037-896f-4f62-af34-b38c0897f088" providerId="ADAL" clId="{E5C4FF83-37AF-4CE3-9B42-40D6745BAAEC}" dt="2024-10-16T17:34:46.550" v="9336" actId="478"/>
          <ac:spMkLst>
            <pc:docMk/>
            <pc:sldMk cId="2706490327" sldId="264"/>
            <ac:spMk id="14" creationId="{00000000-0000-0000-0000-000000000000}"/>
          </ac:spMkLst>
        </pc:spChg>
        <pc:spChg chg="mod">
          <ac:chgData name="Zain Iqbal" userId="30af8037-896f-4f62-af34-b38c0897f088" providerId="ADAL" clId="{E5C4FF83-37AF-4CE3-9B42-40D6745BAAEC}" dt="2024-10-17T10:15:34.365" v="11620" actId="1076"/>
          <ac:spMkLst>
            <pc:docMk/>
            <pc:sldMk cId="2706490327" sldId="264"/>
            <ac:spMk id="15" creationId="{00000000-0000-0000-0000-000000000000}"/>
          </ac:spMkLst>
        </pc:spChg>
        <pc:spChg chg="mod">
          <ac:chgData name="Zain Iqbal" userId="30af8037-896f-4f62-af34-b38c0897f088" providerId="ADAL" clId="{E5C4FF83-37AF-4CE3-9B42-40D6745BAAEC}" dt="2024-10-17T10:15:39.030" v="11621" actId="1076"/>
          <ac:spMkLst>
            <pc:docMk/>
            <pc:sldMk cId="2706490327" sldId="264"/>
            <ac:spMk id="16" creationId="{00000000-0000-0000-0000-000000000000}"/>
          </ac:spMkLst>
        </pc:spChg>
        <pc:spChg chg="add mod">
          <ac:chgData name="Zain Iqbal" userId="30af8037-896f-4f62-af34-b38c0897f088" providerId="ADAL" clId="{E5C4FF83-37AF-4CE3-9B42-40D6745BAAEC}" dt="2024-10-17T10:15:34.365" v="11620" actId="1076"/>
          <ac:spMkLst>
            <pc:docMk/>
            <pc:sldMk cId="2706490327" sldId="264"/>
            <ac:spMk id="27" creationId="{DFC36D3C-C153-4A92-B939-5C1EDF4048EC}"/>
          </ac:spMkLst>
        </pc:spChg>
        <pc:grpChg chg="del">
          <ac:chgData name="Zain Iqbal" userId="30af8037-896f-4f62-af34-b38c0897f088" providerId="ADAL" clId="{E5C4FF83-37AF-4CE3-9B42-40D6745BAAEC}" dt="2024-10-16T17:33:21.137" v="9213" actId="478"/>
          <ac:grpSpMkLst>
            <pc:docMk/>
            <pc:sldMk cId="2706490327" sldId="264"/>
            <ac:grpSpMk id="26" creationId="{20B7129F-233E-EA6B-B1CC-1769673BC08A}"/>
          </ac:grpSpMkLst>
        </pc:grpChg>
        <pc:grpChg chg="del">
          <ac:chgData name="Zain Iqbal" userId="30af8037-896f-4f62-af34-b38c0897f088" providerId="ADAL" clId="{E5C4FF83-37AF-4CE3-9B42-40D6745BAAEC}" dt="2024-10-16T17:33:24.081" v="9215" actId="478"/>
          <ac:grpSpMkLst>
            <pc:docMk/>
            <pc:sldMk cId="2706490327" sldId="264"/>
            <ac:grpSpMk id="35" creationId="{AC4AC6BA-FAFA-305A-335C-C97C12EED165}"/>
          </ac:grpSpMkLst>
        </pc:grpChg>
        <pc:grpChg chg="del">
          <ac:chgData name="Zain Iqbal" userId="30af8037-896f-4f62-af34-b38c0897f088" providerId="ADAL" clId="{E5C4FF83-37AF-4CE3-9B42-40D6745BAAEC}" dt="2024-10-16T17:33:25.602" v="9216" actId="478"/>
          <ac:grpSpMkLst>
            <pc:docMk/>
            <pc:sldMk cId="2706490327" sldId="264"/>
            <ac:grpSpMk id="40" creationId="{7BB18DD4-A2F0-B886-AAC3-DC9D2579677A}"/>
          </ac:grpSpMkLst>
        </pc:grpChg>
        <pc:picChg chg="add mod modCrop">
          <ac:chgData name="Zain Iqbal" userId="30af8037-896f-4f62-af34-b38c0897f088" providerId="ADAL" clId="{E5C4FF83-37AF-4CE3-9B42-40D6745BAAEC}" dt="2024-10-17T10:24:58.406" v="11673" actId="1076"/>
          <ac:picMkLst>
            <pc:docMk/>
            <pc:sldMk cId="2706490327" sldId="264"/>
            <ac:picMk id="3" creationId="{CBA6DEEC-F885-4108-99A1-7EF804CF0D23}"/>
          </ac:picMkLst>
        </pc:picChg>
        <pc:picChg chg="add mod modCrop">
          <ac:chgData name="Zain Iqbal" userId="30af8037-896f-4f62-af34-b38c0897f088" providerId="ADAL" clId="{E5C4FF83-37AF-4CE3-9B42-40D6745BAAEC}" dt="2024-10-17T10:25:40.143" v="11680" actId="1076"/>
          <ac:picMkLst>
            <pc:docMk/>
            <pc:sldMk cId="2706490327" sldId="264"/>
            <ac:picMk id="6" creationId="{3B2AF8F2-CB7B-406A-9AFB-6E379090B564}"/>
          </ac:picMkLst>
        </pc:picChg>
        <pc:picChg chg="add mod modCrop">
          <ac:chgData name="Zain Iqbal" userId="30af8037-896f-4f62-af34-b38c0897f088" providerId="ADAL" clId="{E5C4FF83-37AF-4CE3-9B42-40D6745BAAEC}" dt="2024-10-17T10:24:23.290" v="11667" actId="14100"/>
          <ac:picMkLst>
            <pc:docMk/>
            <pc:sldMk cId="2706490327" sldId="264"/>
            <ac:picMk id="8" creationId="{43B32C76-4429-4AC3-AFF6-A76EAECCE3A1}"/>
          </ac:picMkLst>
        </pc:picChg>
        <pc:picChg chg="add mod modCrop">
          <ac:chgData name="Zain Iqbal" userId="30af8037-896f-4f62-af34-b38c0897f088" providerId="ADAL" clId="{E5C4FF83-37AF-4CE3-9B42-40D6745BAAEC}" dt="2024-10-17T10:24:05.056" v="11661" actId="1076"/>
          <ac:picMkLst>
            <pc:docMk/>
            <pc:sldMk cId="2706490327" sldId="264"/>
            <ac:picMk id="12" creationId="{1FC10A06-691E-49AB-8D11-826A885E8B66}"/>
          </ac:picMkLst>
        </pc:picChg>
        <pc:picChg chg="del">
          <ac:chgData name="Zain Iqbal" userId="30af8037-896f-4f62-af34-b38c0897f088" providerId="ADAL" clId="{E5C4FF83-37AF-4CE3-9B42-40D6745BAAEC}" dt="2024-10-16T17:33:28.343" v="9218" actId="478"/>
          <ac:picMkLst>
            <pc:docMk/>
            <pc:sldMk cId="2706490327" sldId="264"/>
            <ac:picMk id="17" creationId="{00000000-0000-0000-0000-000000000000}"/>
          </ac:picMkLst>
        </pc:picChg>
        <pc:picChg chg="add mod">
          <ac:chgData name="Zain Iqbal" userId="30af8037-896f-4f62-af34-b38c0897f088" providerId="ADAL" clId="{E5C4FF83-37AF-4CE3-9B42-40D6745BAAEC}" dt="2024-10-17T10:25:36.445" v="11679" actId="1076"/>
          <ac:picMkLst>
            <pc:docMk/>
            <pc:sldMk cId="2706490327" sldId="264"/>
            <ac:picMk id="17" creationId="{642A916D-11C7-4A3D-B705-7B374938A74E}"/>
          </ac:picMkLst>
        </pc:picChg>
        <pc:picChg chg="add mod">
          <ac:chgData name="Zain Iqbal" userId="30af8037-896f-4f62-af34-b38c0897f088" providerId="ADAL" clId="{E5C4FF83-37AF-4CE3-9B42-40D6745BAAEC}" dt="2024-10-17T10:26:35.438" v="11687" actId="1076"/>
          <ac:picMkLst>
            <pc:docMk/>
            <pc:sldMk cId="2706490327" sldId="264"/>
            <ac:picMk id="19" creationId="{4D2CA276-1B4C-4737-8331-0E5E42CF84C4}"/>
          </ac:picMkLst>
        </pc:picChg>
        <pc:picChg chg="add mod">
          <ac:chgData name="Zain Iqbal" userId="30af8037-896f-4f62-af34-b38c0897f088" providerId="ADAL" clId="{E5C4FF83-37AF-4CE3-9B42-40D6745BAAEC}" dt="2024-10-17T10:26:30.115" v="11684" actId="14100"/>
          <ac:picMkLst>
            <pc:docMk/>
            <pc:sldMk cId="2706490327" sldId="264"/>
            <ac:picMk id="21" creationId="{99209CDF-896B-4935-A700-8504A3D3646A}"/>
          </ac:picMkLst>
        </pc:picChg>
        <pc:picChg chg="del">
          <ac:chgData name="Zain Iqbal" userId="30af8037-896f-4f62-af34-b38c0897f088" providerId="ADAL" clId="{E5C4FF83-37AF-4CE3-9B42-40D6745BAAEC}" dt="2024-10-16T17:33:27.007" v="9217" actId="478"/>
          <ac:picMkLst>
            <pc:docMk/>
            <pc:sldMk cId="2706490327" sldId="264"/>
            <ac:picMk id="21" creationId="{C86FEC68-7E22-E092-F981-C59765F27733}"/>
          </ac:picMkLst>
        </pc:picChg>
        <pc:picChg chg="add mod">
          <ac:chgData name="Zain Iqbal" userId="30af8037-896f-4f62-af34-b38c0897f088" providerId="ADAL" clId="{E5C4FF83-37AF-4CE3-9B42-40D6745BAAEC}" dt="2024-10-17T10:27:01.236" v="11701" actId="1076"/>
          <ac:picMkLst>
            <pc:docMk/>
            <pc:sldMk cId="2706490327" sldId="264"/>
            <ac:picMk id="23" creationId="{4EF1D612-6AAD-474C-A207-02FE75AD31F9}"/>
          </ac:picMkLst>
        </pc:picChg>
        <pc:picChg chg="add mod">
          <ac:chgData name="Zain Iqbal" userId="30af8037-896f-4f62-af34-b38c0897f088" providerId="ADAL" clId="{E5C4FF83-37AF-4CE3-9B42-40D6745BAAEC}" dt="2024-10-17T10:26:51.246" v="11696" actId="14100"/>
          <ac:picMkLst>
            <pc:docMk/>
            <pc:sldMk cId="2706490327" sldId="264"/>
            <ac:picMk id="25" creationId="{768DC656-D63A-46EF-8583-07B2CB079F43}"/>
          </ac:picMkLst>
        </pc:picChg>
        <pc:picChg chg="del">
          <ac:chgData name="Zain Iqbal" userId="30af8037-896f-4f62-af34-b38c0897f088" providerId="ADAL" clId="{E5C4FF83-37AF-4CE3-9B42-40D6745BAAEC}" dt="2024-10-16T17:33:22.594" v="9214" actId="478"/>
          <ac:picMkLst>
            <pc:docMk/>
            <pc:sldMk cId="2706490327" sldId="264"/>
            <ac:picMk id="41" creationId="{05C99473-5E52-5DB0-9707-0E4E52AACFE7}"/>
          </ac:picMkLst>
        </pc:picChg>
        <pc:picChg chg="add del mod">
          <ac:chgData name="Zain Iqbal" userId="30af8037-896f-4f62-af34-b38c0897f088" providerId="ADAL" clId="{E5C4FF83-37AF-4CE3-9B42-40D6745BAAEC}" dt="2024-10-17T10:22:05.094" v="11645" actId="478"/>
          <ac:picMkLst>
            <pc:docMk/>
            <pc:sldMk cId="2706490327" sldId="264"/>
            <ac:picMk id="1026" creationId="{CB7F0212-EF9A-4FFF-88D3-59653BC1133B}"/>
          </ac:picMkLst>
        </pc:picChg>
        <pc:picChg chg="add del mod">
          <ac:chgData name="Zain Iqbal" userId="30af8037-896f-4f62-af34-b38c0897f088" providerId="ADAL" clId="{E5C4FF83-37AF-4CE3-9B42-40D6745BAAEC}" dt="2024-10-17T10:22:05.593" v="11646" actId="478"/>
          <ac:picMkLst>
            <pc:docMk/>
            <pc:sldMk cId="2706490327" sldId="264"/>
            <ac:picMk id="1028" creationId="{FAEE4567-AB9E-49D8-A34D-213C2E6F660D}"/>
          </ac:picMkLst>
        </pc:picChg>
        <pc:picChg chg="add del mod">
          <ac:chgData name="Zain Iqbal" userId="30af8037-896f-4f62-af34-b38c0897f088" providerId="ADAL" clId="{E5C4FF83-37AF-4CE3-9B42-40D6745BAAEC}" dt="2024-10-17T10:22:06.026" v="11647" actId="478"/>
          <ac:picMkLst>
            <pc:docMk/>
            <pc:sldMk cId="2706490327" sldId="264"/>
            <ac:picMk id="1030" creationId="{CE679B06-1B5D-4473-A261-8D6DD64BA5AA}"/>
          </ac:picMkLst>
        </pc:picChg>
        <pc:picChg chg="add del mod">
          <ac:chgData name="Zain Iqbal" userId="30af8037-896f-4f62-af34-b38c0897f088" providerId="ADAL" clId="{E5C4FF83-37AF-4CE3-9B42-40D6745BAAEC}" dt="2024-10-17T10:22:06.579" v="11648" actId="478"/>
          <ac:picMkLst>
            <pc:docMk/>
            <pc:sldMk cId="2706490327" sldId="264"/>
            <ac:picMk id="1032" creationId="{B6B98751-E519-4C27-8B03-029F6F104127}"/>
          </ac:picMkLst>
        </pc:picChg>
        <pc:picChg chg="add del mod">
          <ac:chgData name="Zain Iqbal" userId="30af8037-896f-4f62-af34-b38c0897f088" providerId="ADAL" clId="{E5C4FF83-37AF-4CE3-9B42-40D6745BAAEC}" dt="2024-10-17T10:22:07.308" v="11649" actId="478"/>
          <ac:picMkLst>
            <pc:docMk/>
            <pc:sldMk cId="2706490327" sldId="264"/>
            <ac:picMk id="1034" creationId="{596B53EF-9CF2-4AB7-B635-C7B3535A82C2}"/>
          </ac:picMkLst>
        </pc:picChg>
        <pc:picChg chg="add del mod">
          <ac:chgData name="Zain Iqbal" userId="30af8037-896f-4f62-af34-b38c0897f088" providerId="ADAL" clId="{E5C4FF83-37AF-4CE3-9B42-40D6745BAAEC}" dt="2024-10-17T10:22:07.691" v="11650" actId="478"/>
          <ac:picMkLst>
            <pc:docMk/>
            <pc:sldMk cId="2706490327" sldId="264"/>
            <ac:picMk id="1036" creationId="{F2945642-7362-453F-BD29-4146859DE139}"/>
          </ac:picMkLst>
        </pc:picChg>
        <pc:inkChg chg="mod">
          <ac:chgData name="Zain Iqbal" userId="30af8037-896f-4f62-af34-b38c0897f088" providerId="ADAL" clId="{E5C4FF83-37AF-4CE3-9B42-40D6745BAAEC}" dt="2024-10-17T10:15:34.365" v="11620" actId="1076"/>
          <ac:inkMkLst>
            <pc:docMk/>
            <pc:sldMk cId="2706490327" sldId="264"/>
            <ac:inkMk id="37" creationId="{2E5FB502-ED96-8963-923B-334237E58C3A}"/>
          </ac:inkMkLst>
        </pc:inkChg>
      </pc:sldChg>
      <pc:sldChg chg="addSp delSp modSp mod addAnim delAnim">
        <pc:chgData name="Zain Iqbal" userId="30af8037-896f-4f62-af34-b38c0897f088" providerId="ADAL" clId="{E5C4FF83-37AF-4CE3-9B42-40D6745BAAEC}" dt="2024-10-17T10:43:51.506" v="11971" actId="1076"/>
        <pc:sldMkLst>
          <pc:docMk/>
          <pc:sldMk cId="2942277426" sldId="265"/>
        </pc:sldMkLst>
        <pc:spChg chg="add mod">
          <ac:chgData name="Zain Iqbal" userId="30af8037-896f-4f62-af34-b38c0897f088" providerId="ADAL" clId="{E5C4FF83-37AF-4CE3-9B42-40D6745BAAEC}" dt="2024-10-17T10:32:51.466" v="11762" actId="14100"/>
          <ac:spMkLst>
            <pc:docMk/>
            <pc:sldMk cId="2942277426" sldId="265"/>
            <ac:spMk id="2" creationId="{0C37DFCD-B7C9-4D9E-91F6-DE4AE4AE7BB4}"/>
          </ac:spMkLst>
        </pc:spChg>
        <pc:spChg chg="mod">
          <ac:chgData name="Zain Iqbal" userId="30af8037-896f-4f62-af34-b38c0897f088" providerId="ADAL" clId="{E5C4FF83-37AF-4CE3-9B42-40D6745BAAEC}" dt="2024-10-16T16:45:38.907" v="4824" actId="206"/>
          <ac:spMkLst>
            <pc:docMk/>
            <pc:sldMk cId="2942277426" sldId="265"/>
            <ac:spMk id="6" creationId="{00000000-0000-0000-0000-000000000000}"/>
          </ac:spMkLst>
        </pc:spChg>
        <pc:spChg chg="mod">
          <ac:chgData name="Zain Iqbal" userId="30af8037-896f-4f62-af34-b38c0897f088" providerId="ADAL" clId="{E5C4FF83-37AF-4CE3-9B42-40D6745BAAEC}" dt="2024-10-16T16:46:30.911" v="4834" actId="27636"/>
          <ac:spMkLst>
            <pc:docMk/>
            <pc:sldMk cId="2942277426" sldId="265"/>
            <ac:spMk id="7" creationId="{00000000-0000-0000-0000-000000000000}"/>
          </ac:spMkLst>
        </pc:spChg>
        <pc:spChg chg="mod">
          <ac:chgData name="Zain Iqbal" userId="30af8037-896f-4f62-af34-b38c0897f088" providerId="ADAL" clId="{E5C4FF83-37AF-4CE3-9B42-40D6745BAAEC}" dt="2024-10-16T16:43:57.933" v="4700" actId="206"/>
          <ac:spMkLst>
            <pc:docMk/>
            <pc:sldMk cId="2942277426" sldId="265"/>
            <ac:spMk id="9" creationId="{00000000-0000-0000-0000-000000000000}"/>
          </ac:spMkLst>
        </pc:spChg>
        <pc:spChg chg="mod">
          <ac:chgData name="Zain Iqbal" userId="30af8037-896f-4f62-af34-b38c0897f088" providerId="ADAL" clId="{E5C4FF83-37AF-4CE3-9B42-40D6745BAAEC}" dt="2024-10-16T16:43:57.933" v="4700" actId="206"/>
          <ac:spMkLst>
            <pc:docMk/>
            <pc:sldMk cId="2942277426" sldId="265"/>
            <ac:spMk id="10" creationId="{00000000-0000-0000-0000-000000000000}"/>
          </ac:spMkLst>
        </pc:spChg>
        <pc:spChg chg="mod">
          <ac:chgData name="Zain Iqbal" userId="30af8037-896f-4f62-af34-b38c0897f088" providerId="ADAL" clId="{E5C4FF83-37AF-4CE3-9B42-40D6745BAAEC}" dt="2024-10-16T16:58:22.360" v="5638" actId="5793"/>
          <ac:spMkLst>
            <pc:docMk/>
            <pc:sldMk cId="2942277426" sldId="265"/>
            <ac:spMk id="11" creationId="{00000000-0000-0000-0000-000000000000}"/>
          </ac:spMkLst>
        </pc:spChg>
        <pc:spChg chg="add del">
          <ac:chgData name="Zain Iqbal" userId="30af8037-896f-4f62-af34-b38c0897f088" providerId="ADAL" clId="{E5C4FF83-37AF-4CE3-9B42-40D6745BAAEC}" dt="2024-10-16T16:46:55.309" v="4842" actId="478"/>
          <ac:spMkLst>
            <pc:docMk/>
            <pc:sldMk cId="2942277426" sldId="265"/>
            <ac:spMk id="12" creationId="{BCAE60C1-705D-40DE-9E45-085C7F84ACC0}"/>
          </ac:spMkLst>
        </pc:spChg>
        <pc:spChg chg="add del mod">
          <ac:chgData name="Zain Iqbal" userId="30af8037-896f-4f62-af34-b38c0897f088" providerId="ADAL" clId="{E5C4FF83-37AF-4CE3-9B42-40D6745BAAEC}" dt="2024-10-16T16:58:55.039" v="5730" actId="478"/>
          <ac:spMkLst>
            <pc:docMk/>
            <pc:sldMk cId="2942277426" sldId="265"/>
            <ac:spMk id="13" creationId="{DAC222B3-5786-4A9D-B6EB-885F5918638C}"/>
          </ac:spMkLst>
        </pc:spChg>
        <pc:spChg chg="add del mod">
          <ac:chgData name="Zain Iqbal" userId="30af8037-896f-4f62-af34-b38c0897f088" providerId="ADAL" clId="{E5C4FF83-37AF-4CE3-9B42-40D6745BAAEC}" dt="2024-10-16T16:58:58.317" v="5731" actId="478"/>
          <ac:spMkLst>
            <pc:docMk/>
            <pc:sldMk cId="2942277426" sldId="265"/>
            <ac:spMk id="14" creationId="{6AD02A85-F053-4DD1-AFFF-6F3AD93845D2}"/>
          </ac:spMkLst>
        </pc:spChg>
        <pc:spChg chg="add mod">
          <ac:chgData name="Zain Iqbal" userId="30af8037-896f-4f62-af34-b38c0897f088" providerId="ADAL" clId="{E5C4FF83-37AF-4CE3-9B42-40D6745BAAEC}" dt="2024-10-17T10:35:25.635" v="11781" actId="14100"/>
          <ac:spMkLst>
            <pc:docMk/>
            <pc:sldMk cId="2942277426" sldId="265"/>
            <ac:spMk id="15" creationId="{F2302A5A-5964-4AB4-89A6-50975591412A}"/>
          </ac:spMkLst>
        </pc:spChg>
        <pc:grpChg chg="add mod">
          <ac:chgData name="Zain Iqbal" userId="30af8037-896f-4f62-af34-b38c0897f088" providerId="ADAL" clId="{E5C4FF83-37AF-4CE3-9B42-40D6745BAAEC}" dt="2024-10-17T10:35:18.308" v="11779" actId="1076"/>
          <ac:grpSpMkLst>
            <pc:docMk/>
            <pc:sldMk cId="2942277426" sldId="265"/>
            <ac:grpSpMk id="3" creationId="{44229B10-2198-41EF-8374-09769893C0FF}"/>
          </ac:grpSpMkLst>
        </pc:grpChg>
        <pc:grpChg chg="add del mod">
          <ac:chgData name="Zain Iqbal" userId="30af8037-896f-4f62-af34-b38c0897f088" providerId="ADAL" clId="{E5C4FF83-37AF-4CE3-9B42-40D6745BAAEC}" dt="2024-10-16T16:46:34.863" v="4835" actId="478"/>
          <ac:grpSpMkLst>
            <pc:docMk/>
            <pc:sldMk cId="2942277426" sldId="265"/>
            <ac:grpSpMk id="5" creationId="{00000000-0000-0000-0000-000000000000}"/>
          </ac:grpSpMkLst>
        </pc:grpChg>
        <pc:grpChg chg="del mod">
          <ac:chgData name="Zain Iqbal" userId="30af8037-896f-4f62-af34-b38c0897f088" providerId="ADAL" clId="{E5C4FF83-37AF-4CE3-9B42-40D6745BAAEC}" dt="2024-10-16T16:46:11.059" v="4828" actId="478"/>
          <ac:grpSpMkLst>
            <pc:docMk/>
            <pc:sldMk cId="2942277426" sldId="265"/>
            <ac:grpSpMk id="8" creationId="{00000000-0000-0000-0000-000000000000}"/>
          </ac:grpSpMkLst>
        </pc:grpChg>
        <pc:picChg chg="del">
          <ac:chgData name="Zain Iqbal" userId="30af8037-896f-4f62-af34-b38c0897f088" providerId="ADAL" clId="{E5C4FF83-37AF-4CE3-9B42-40D6745BAAEC}" dt="2024-10-16T16:42:37.286" v="4605" actId="478"/>
          <ac:picMkLst>
            <pc:docMk/>
            <pc:sldMk cId="2942277426" sldId="265"/>
            <ac:picMk id="4" creationId="{00000000-0000-0000-0000-000000000000}"/>
          </ac:picMkLst>
        </pc:picChg>
        <pc:picChg chg="add mod">
          <ac:chgData name="Zain Iqbal" userId="30af8037-896f-4f62-af34-b38c0897f088" providerId="ADAL" clId="{E5C4FF83-37AF-4CE3-9B42-40D6745BAAEC}" dt="2024-10-17T10:33:20.205" v="11765" actId="164"/>
          <ac:picMkLst>
            <pc:docMk/>
            <pc:sldMk cId="2942277426" sldId="265"/>
            <ac:picMk id="5" creationId="{A83A65BE-CCD1-40D1-AA99-D7187316FA57}"/>
          </ac:picMkLst>
        </pc:picChg>
        <pc:picChg chg="add mod">
          <ac:chgData name="Zain Iqbal" userId="30af8037-896f-4f62-af34-b38c0897f088" providerId="ADAL" clId="{E5C4FF83-37AF-4CE3-9B42-40D6745BAAEC}" dt="2024-10-17T10:33:20.205" v="11765" actId="164"/>
          <ac:picMkLst>
            <pc:docMk/>
            <pc:sldMk cId="2942277426" sldId="265"/>
            <ac:picMk id="6" creationId="{967E64F7-6615-4B00-A8F0-17234A0E81AD}"/>
          </ac:picMkLst>
        </pc:picChg>
        <pc:picChg chg="add mod">
          <ac:chgData name="Zain Iqbal" userId="30af8037-896f-4f62-af34-b38c0897f088" providerId="ADAL" clId="{E5C4FF83-37AF-4CE3-9B42-40D6745BAAEC}" dt="2024-10-17T10:35:21.019" v="11780" actId="1076"/>
          <ac:picMkLst>
            <pc:docMk/>
            <pc:sldMk cId="2942277426" sldId="265"/>
            <ac:picMk id="7" creationId="{39AA5BA5-1E38-4F95-B001-1C1E4156E447}"/>
          </ac:picMkLst>
        </pc:picChg>
        <pc:picChg chg="add del mod">
          <ac:chgData name="Zain Iqbal" userId="30af8037-896f-4f62-af34-b38c0897f088" providerId="ADAL" clId="{E5C4FF83-37AF-4CE3-9B42-40D6745BAAEC}" dt="2024-10-17T10:42:11.754" v="11921" actId="21"/>
          <ac:picMkLst>
            <pc:docMk/>
            <pc:sldMk cId="2942277426" sldId="265"/>
            <ac:picMk id="9" creationId="{97F087D6-1007-4264-81B4-838850005FF8}"/>
          </ac:picMkLst>
        </pc:picChg>
        <pc:picChg chg="add del mod">
          <ac:chgData name="Zain Iqbal" userId="30af8037-896f-4f62-af34-b38c0897f088" providerId="ADAL" clId="{E5C4FF83-37AF-4CE3-9B42-40D6745BAAEC}" dt="2024-10-17T10:39:27.809" v="11800" actId="21"/>
          <ac:picMkLst>
            <pc:docMk/>
            <pc:sldMk cId="2942277426" sldId="265"/>
            <ac:picMk id="12" creationId="{A2F5AA43-5120-450C-9B80-F4CE492BB10E}"/>
          </ac:picMkLst>
        </pc:picChg>
        <pc:picChg chg="add del mod">
          <ac:chgData name="Zain Iqbal" userId="30af8037-896f-4f62-af34-b38c0897f088" providerId="ADAL" clId="{E5C4FF83-37AF-4CE3-9B42-40D6745BAAEC}" dt="2024-10-17T10:43:22.217" v="11967" actId="478"/>
          <ac:picMkLst>
            <pc:docMk/>
            <pc:sldMk cId="2942277426" sldId="265"/>
            <ac:picMk id="14" creationId="{B03E06AF-D97C-48F5-B530-A44C2EA4B76D}"/>
          </ac:picMkLst>
        </pc:picChg>
        <pc:picChg chg="add mod">
          <ac:chgData name="Zain Iqbal" userId="30af8037-896f-4f62-af34-b38c0897f088" providerId="ADAL" clId="{E5C4FF83-37AF-4CE3-9B42-40D6745BAAEC}" dt="2024-10-17T10:43:51.506" v="11971" actId="1076"/>
          <ac:picMkLst>
            <pc:docMk/>
            <pc:sldMk cId="2942277426" sldId="265"/>
            <ac:picMk id="17" creationId="{53B189B8-BEC6-4CBA-8876-08D681A956C7}"/>
          </ac:picMkLst>
        </pc:picChg>
        <pc:picChg chg="add mod ord">
          <ac:chgData name="Zain Iqbal" userId="30af8037-896f-4f62-af34-b38c0897f088" providerId="ADAL" clId="{E5C4FF83-37AF-4CE3-9B42-40D6745BAAEC}" dt="2024-10-17T10:41:49.359" v="11895" actId="29295"/>
          <ac:picMkLst>
            <pc:docMk/>
            <pc:sldMk cId="2942277426" sldId="265"/>
            <ac:picMk id="18" creationId="{73572BDD-016A-4405-8784-42873D4A42CF}"/>
          </ac:picMkLst>
        </pc:picChg>
        <pc:picChg chg="add mod modCrop">
          <ac:chgData name="Zain Iqbal" userId="30af8037-896f-4f62-af34-b38c0897f088" providerId="ADAL" clId="{E5C4FF83-37AF-4CE3-9B42-40D6745BAAEC}" dt="2024-10-17T10:43:48.123" v="11970" actId="1076"/>
          <ac:picMkLst>
            <pc:docMk/>
            <pc:sldMk cId="2942277426" sldId="265"/>
            <ac:picMk id="20" creationId="{153D30B8-3A83-486E-BF47-7E49CEF758C9}"/>
          </ac:picMkLst>
        </pc:picChg>
      </pc:sldChg>
      <pc:sldChg chg="del">
        <pc:chgData name="Zain Iqbal" userId="30af8037-896f-4f62-af34-b38c0897f088" providerId="ADAL" clId="{E5C4FF83-37AF-4CE3-9B42-40D6745BAAEC}" dt="2024-10-16T17:42:18.576" v="9832" actId="47"/>
        <pc:sldMkLst>
          <pc:docMk/>
          <pc:sldMk cId="602984222" sldId="266"/>
        </pc:sldMkLst>
      </pc:sldChg>
      <pc:sldChg chg="del">
        <pc:chgData name="Zain Iqbal" userId="30af8037-896f-4f62-af34-b38c0897f088" providerId="ADAL" clId="{E5C4FF83-37AF-4CE3-9B42-40D6745BAAEC}" dt="2024-10-16T17:42:17.427" v="9831" actId="47"/>
        <pc:sldMkLst>
          <pc:docMk/>
          <pc:sldMk cId="1005563997" sldId="267"/>
        </pc:sldMkLst>
      </pc:sldChg>
      <pc:sldChg chg="del">
        <pc:chgData name="Zain Iqbal" userId="30af8037-896f-4f62-af34-b38c0897f088" providerId="ADAL" clId="{E5C4FF83-37AF-4CE3-9B42-40D6745BAAEC}" dt="2024-10-16T17:42:16.071" v="9830" actId="47"/>
        <pc:sldMkLst>
          <pc:docMk/>
          <pc:sldMk cId="1162602824" sldId="268"/>
        </pc:sldMkLst>
      </pc:sldChg>
      <pc:sldChg chg="delSp modSp del mod">
        <pc:chgData name="Zain Iqbal" userId="30af8037-896f-4f62-af34-b38c0897f088" providerId="ADAL" clId="{E5C4FF83-37AF-4CE3-9B42-40D6745BAAEC}" dt="2024-10-16T17:49:10.459" v="10746" actId="47"/>
        <pc:sldMkLst>
          <pc:docMk/>
          <pc:sldMk cId="1162463119" sldId="269"/>
        </pc:sldMkLst>
        <pc:spChg chg="mod">
          <ac:chgData name="Zain Iqbal" userId="30af8037-896f-4f62-af34-b38c0897f088" providerId="ADAL" clId="{E5C4FF83-37AF-4CE3-9B42-40D6745BAAEC}" dt="2024-10-16T17:45:03.203" v="10148" actId="27636"/>
          <ac:spMkLst>
            <pc:docMk/>
            <pc:sldMk cId="1162463119" sldId="269"/>
            <ac:spMk id="4" creationId="{00000000-0000-0000-0000-000000000000}"/>
          </ac:spMkLst>
        </pc:spChg>
        <pc:picChg chg="del">
          <ac:chgData name="Zain Iqbal" userId="30af8037-896f-4f62-af34-b38c0897f088" providerId="ADAL" clId="{E5C4FF83-37AF-4CE3-9B42-40D6745BAAEC}" dt="2024-10-16T17:42:26.448" v="9836" actId="478"/>
          <ac:picMkLst>
            <pc:docMk/>
            <pc:sldMk cId="1162463119" sldId="269"/>
            <ac:picMk id="5" creationId="{00000000-0000-0000-0000-000000000000}"/>
          </ac:picMkLst>
        </pc:picChg>
        <pc:picChg chg="del">
          <ac:chgData name="Zain Iqbal" userId="30af8037-896f-4f62-af34-b38c0897f088" providerId="ADAL" clId="{E5C4FF83-37AF-4CE3-9B42-40D6745BAAEC}" dt="2024-10-16T17:42:24.990" v="9835" actId="478"/>
          <ac:picMkLst>
            <pc:docMk/>
            <pc:sldMk cId="1162463119" sldId="269"/>
            <ac:picMk id="6" creationId="{00000000-0000-0000-0000-000000000000}"/>
          </ac:picMkLst>
        </pc:picChg>
        <pc:picChg chg="del">
          <ac:chgData name="Zain Iqbal" userId="30af8037-896f-4f62-af34-b38c0897f088" providerId="ADAL" clId="{E5C4FF83-37AF-4CE3-9B42-40D6745BAAEC}" dt="2024-10-16T17:42:23.689" v="9834" actId="478"/>
          <ac:picMkLst>
            <pc:docMk/>
            <pc:sldMk cId="1162463119" sldId="269"/>
            <ac:picMk id="7" creationId="{00000000-0000-0000-0000-000000000000}"/>
          </ac:picMkLst>
        </pc:picChg>
      </pc:sldChg>
      <pc:sldChg chg="modSp mod modAnim">
        <pc:chgData name="Zain Iqbal" userId="30af8037-896f-4f62-af34-b38c0897f088" providerId="ADAL" clId="{E5C4FF83-37AF-4CE3-9B42-40D6745BAAEC}" dt="2024-10-17T10:01:26.359" v="11581" actId="1076"/>
        <pc:sldMkLst>
          <pc:docMk/>
          <pc:sldMk cId="1435098415" sldId="270"/>
        </pc:sldMkLst>
        <pc:spChg chg="mod">
          <ac:chgData name="Zain Iqbal" userId="30af8037-896f-4f62-af34-b38c0897f088" providerId="ADAL" clId="{E5C4FF83-37AF-4CE3-9B42-40D6745BAAEC}" dt="2024-10-17T10:01:26.359" v="11581" actId="1076"/>
          <ac:spMkLst>
            <pc:docMk/>
            <pc:sldMk cId="1435098415" sldId="270"/>
            <ac:spMk id="4" creationId="{00000000-0000-0000-0000-000000000000}"/>
          </ac:spMkLst>
        </pc:spChg>
        <pc:picChg chg="mod">
          <ac:chgData name="Zain Iqbal" userId="30af8037-896f-4f62-af34-b38c0897f088" providerId="ADAL" clId="{E5C4FF83-37AF-4CE3-9B42-40D6745BAAEC}" dt="2024-10-17T10:01:22.447" v="11580" actId="1076"/>
          <ac:picMkLst>
            <pc:docMk/>
            <pc:sldMk cId="1435098415" sldId="270"/>
            <ac:picMk id="2" creationId="{37AA40F2-F57A-76F4-F236-CA31035F8D0A}"/>
          </ac:picMkLst>
        </pc:picChg>
      </pc:sldChg>
      <pc:sldChg chg="modSp mod">
        <pc:chgData name="Zain Iqbal" userId="30af8037-896f-4f62-af34-b38c0897f088" providerId="ADAL" clId="{E5C4FF83-37AF-4CE3-9B42-40D6745BAAEC}" dt="2024-10-16T17:51:36.353" v="10982" actId="20577"/>
        <pc:sldMkLst>
          <pc:docMk/>
          <pc:sldMk cId="3951587724" sldId="277"/>
        </pc:sldMkLst>
        <pc:spChg chg="mod">
          <ac:chgData name="Zain Iqbal" userId="30af8037-896f-4f62-af34-b38c0897f088" providerId="ADAL" clId="{E5C4FF83-37AF-4CE3-9B42-40D6745BAAEC}" dt="2024-10-16T17:51:36.353" v="10982" actId="20577"/>
          <ac:spMkLst>
            <pc:docMk/>
            <pc:sldMk cId="3951587724" sldId="277"/>
            <ac:spMk id="5" creationId="{D93FFEBC-7051-391D-97F3-37557C19E846}"/>
          </ac:spMkLst>
        </pc:spChg>
      </pc:sldChg>
      <pc:sldChg chg="addSp delSp modSp del mod">
        <pc:chgData name="Zain Iqbal" userId="30af8037-896f-4f62-af34-b38c0897f088" providerId="ADAL" clId="{E5C4FF83-37AF-4CE3-9B42-40D6745BAAEC}" dt="2024-10-16T11:46:50.273" v="1786" actId="47"/>
        <pc:sldMkLst>
          <pc:docMk/>
          <pc:sldMk cId="685170794" sldId="279"/>
        </pc:sldMkLst>
        <pc:spChg chg="add del mod">
          <ac:chgData name="Zain Iqbal" userId="30af8037-896f-4f62-af34-b38c0897f088" providerId="ADAL" clId="{E5C4FF83-37AF-4CE3-9B42-40D6745BAAEC}" dt="2024-10-16T11:42:53.034" v="1163" actId="20577"/>
          <ac:spMkLst>
            <pc:docMk/>
            <pc:sldMk cId="685170794" sldId="279"/>
            <ac:spMk id="2" creationId="{00000000-0000-0000-0000-000000000000}"/>
          </ac:spMkLst>
        </pc:spChg>
        <pc:spChg chg="add del mod">
          <ac:chgData name="Zain Iqbal" userId="30af8037-896f-4f62-af34-b38c0897f088" providerId="ADAL" clId="{E5C4FF83-37AF-4CE3-9B42-40D6745BAAEC}" dt="2024-10-16T11:42:17.800" v="1093" actId="478"/>
          <ac:spMkLst>
            <pc:docMk/>
            <pc:sldMk cId="685170794" sldId="279"/>
            <ac:spMk id="5" creationId="{B77358CB-161B-4FA3-86AC-2CA764057A17}"/>
          </ac:spMkLst>
        </pc:spChg>
      </pc:sldChg>
      <pc:sldChg chg="modSp mod">
        <pc:chgData name="Zain Iqbal" userId="30af8037-896f-4f62-af34-b38c0897f088" providerId="ADAL" clId="{E5C4FF83-37AF-4CE3-9B42-40D6745BAAEC}" dt="2024-10-16T17:53:03.056" v="11199" actId="1076"/>
        <pc:sldMkLst>
          <pc:docMk/>
          <pc:sldMk cId="3090489586" sldId="280"/>
        </pc:sldMkLst>
        <pc:spChg chg="mod">
          <ac:chgData name="Zain Iqbal" userId="30af8037-896f-4f62-af34-b38c0897f088" providerId="ADAL" clId="{E5C4FF83-37AF-4CE3-9B42-40D6745BAAEC}" dt="2024-10-16T17:53:03.056" v="11199" actId="1076"/>
          <ac:spMkLst>
            <pc:docMk/>
            <pc:sldMk cId="3090489586" sldId="280"/>
            <ac:spMk id="4" creationId="{00000000-0000-0000-0000-000000000000}"/>
          </ac:spMkLst>
        </pc:spChg>
        <pc:spChg chg="mod">
          <ac:chgData name="Zain Iqbal" userId="30af8037-896f-4f62-af34-b38c0897f088" providerId="ADAL" clId="{E5C4FF83-37AF-4CE3-9B42-40D6745BAAEC}" dt="2024-10-16T17:52:49.662" v="11196" actId="20577"/>
          <ac:spMkLst>
            <pc:docMk/>
            <pc:sldMk cId="3090489586" sldId="280"/>
            <ac:spMk id="5" creationId="{00000000-0000-0000-0000-000000000000}"/>
          </ac:spMkLst>
        </pc:spChg>
        <pc:picChg chg="mod">
          <ac:chgData name="Zain Iqbal" userId="30af8037-896f-4f62-af34-b38c0897f088" providerId="ADAL" clId="{E5C4FF83-37AF-4CE3-9B42-40D6745BAAEC}" dt="2024-10-16T17:52:58.041" v="11197" actId="14100"/>
          <ac:picMkLst>
            <pc:docMk/>
            <pc:sldMk cId="3090489586" sldId="280"/>
            <ac:picMk id="3" creationId="{C0C112DF-4206-F3B9-C2A7-9D6D5EC40973}"/>
          </ac:picMkLst>
        </pc:picChg>
      </pc:sldChg>
      <pc:sldChg chg="modSp add mod">
        <pc:chgData name="Zain Iqbal" userId="30af8037-896f-4f62-af34-b38c0897f088" providerId="ADAL" clId="{E5C4FF83-37AF-4CE3-9B42-40D6745BAAEC}" dt="2024-10-17T09:59:16.696" v="11503" actId="20577"/>
        <pc:sldMkLst>
          <pc:docMk/>
          <pc:sldMk cId="3004900869" sldId="282"/>
        </pc:sldMkLst>
        <pc:spChg chg="mod">
          <ac:chgData name="Zain Iqbal" userId="30af8037-896f-4f62-af34-b38c0897f088" providerId="ADAL" clId="{E5C4FF83-37AF-4CE3-9B42-40D6745BAAEC}" dt="2024-10-17T09:59:16.696" v="11503" actId="20577"/>
          <ac:spMkLst>
            <pc:docMk/>
            <pc:sldMk cId="3004900869" sldId="282"/>
            <ac:spMk id="6" creationId="{B0560496-E2EE-1308-8920-C895E1530E2D}"/>
          </ac:spMkLst>
        </pc:spChg>
        <pc:picChg chg="mod">
          <ac:chgData name="Zain Iqbal" userId="30af8037-896f-4f62-af34-b38c0897f088" providerId="ADAL" clId="{E5C4FF83-37AF-4CE3-9B42-40D6745BAAEC}" dt="2024-10-16T12:09:00.462" v="2143" actId="1076"/>
          <ac:picMkLst>
            <pc:docMk/>
            <pc:sldMk cId="3004900869" sldId="282"/>
            <ac:picMk id="2" creationId="{FD69DCC8-DE32-422C-AB1B-84952DB8A6E9}"/>
          </ac:picMkLst>
        </pc:picChg>
      </pc:sldChg>
      <pc:sldChg chg="modSp add mod ord">
        <pc:chgData name="Zain Iqbal" userId="30af8037-896f-4f62-af34-b38c0897f088" providerId="ADAL" clId="{E5C4FF83-37AF-4CE3-9B42-40D6745BAAEC}" dt="2024-10-16T11:48:15.692" v="1827" actId="20577"/>
        <pc:sldMkLst>
          <pc:docMk/>
          <pc:sldMk cId="122532455" sldId="283"/>
        </pc:sldMkLst>
        <pc:spChg chg="mod">
          <ac:chgData name="Zain Iqbal" userId="30af8037-896f-4f62-af34-b38c0897f088" providerId="ADAL" clId="{E5C4FF83-37AF-4CE3-9B42-40D6745BAAEC}" dt="2024-10-16T11:48:15.692" v="1827" actId="20577"/>
          <ac:spMkLst>
            <pc:docMk/>
            <pc:sldMk cId="122532455" sldId="283"/>
            <ac:spMk id="6" creationId="{B0560496-E2EE-1308-8920-C895E1530E2D}"/>
          </ac:spMkLst>
        </pc:spChg>
        <pc:spChg chg="mod">
          <ac:chgData name="Zain Iqbal" userId="30af8037-896f-4f62-af34-b38c0897f088" providerId="ADAL" clId="{E5C4FF83-37AF-4CE3-9B42-40D6745BAAEC}" dt="2024-10-16T11:47:56.400" v="1814" actId="20577"/>
          <ac:spMkLst>
            <pc:docMk/>
            <pc:sldMk cId="122532455" sldId="283"/>
            <ac:spMk id="8" creationId="{6DACE6D2-7E34-43B7-B9B1-B8369EC34C33}"/>
          </ac:spMkLst>
        </pc:spChg>
      </pc:sldChg>
      <pc:sldChg chg="delSp modSp add del mod ord delAnim">
        <pc:chgData name="Zain Iqbal" userId="30af8037-896f-4f62-af34-b38c0897f088" providerId="ADAL" clId="{E5C4FF83-37AF-4CE3-9B42-40D6745BAAEC}" dt="2024-10-16T16:14:42.539" v="2411" actId="47"/>
        <pc:sldMkLst>
          <pc:docMk/>
          <pc:sldMk cId="1218498639" sldId="284"/>
        </pc:sldMkLst>
        <pc:spChg chg="del">
          <ac:chgData name="Zain Iqbal" userId="30af8037-896f-4f62-af34-b38c0897f088" providerId="ADAL" clId="{E5C4FF83-37AF-4CE3-9B42-40D6745BAAEC}" dt="2024-10-16T16:04:55.542" v="2410" actId="478"/>
          <ac:spMkLst>
            <pc:docMk/>
            <pc:sldMk cId="1218498639" sldId="284"/>
            <ac:spMk id="5" creationId="{6C49042D-BAAC-103D-0BE2-98356AA0FB2F}"/>
          </ac:spMkLst>
        </pc:spChg>
        <pc:spChg chg="mod">
          <ac:chgData name="Zain Iqbal" userId="30af8037-896f-4f62-af34-b38c0897f088" providerId="ADAL" clId="{E5C4FF83-37AF-4CE3-9B42-40D6745BAAEC}" dt="2024-10-16T16:04:52.303" v="2409" actId="20577"/>
          <ac:spMkLst>
            <pc:docMk/>
            <pc:sldMk cId="1218498639" sldId="284"/>
            <ac:spMk id="14" creationId="{696F58AB-DFB6-478D-91AB-AF5740B4EF9C}"/>
          </ac:spMkLst>
        </pc:spChg>
      </pc:sldChg>
      <pc:sldChg chg="addSp delSp modSp add mod ord">
        <pc:chgData name="Zain Iqbal" userId="30af8037-896f-4f62-af34-b38c0897f088" providerId="ADAL" clId="{E5C4FF83-37AF-4CE3-9B42-40D6745BAAEC}" dt="2024-10-17T11:58:38.675" v="12327" actId="1076"/>
        <pc:sldMkLst>
          <pc:docMk/>
          <pc:sldMk cId="1645246745" sldId="284"/>
        </pc:sldMkLst>
        <pc:spChg chg="mod">
          <ac:chgData name="Zain Iqbal" userId="30af8037-896f-4f62-af34-b38c0897f088" providerId="ADAL" clId="{E5C4FF83-37AF-4CE3-9B42-40D6745BAAEC}" dt="2024-10-16T16:54:22.387" v="5257" actId="20577"/>
          <ac:spMkLst>
            <pc:docMk/>
            <pc:sldMk cId="1645246745" sldId="284"/>
            <ac:spMk id="11" creationId="{00000000-0000-0000-0000-000000000000}"/>
          </ac:spMkLst>
        </pc:spChg>
        <pc:spChg chg="mod">
          <ac:chgData name="Zain Iqbal" userId="30af8037-896f-4f62-af34-b38c0897f088" providerId="ADAL" clId="{E5C4FF83-37AF-4CE3-9B42-40D6745BAAEC}" dt="2024-10-17T10:29:44.012" v="11728" actId="1076"/>
          <ac:spMkLst>
            <pc:docMk/>
            <pc:sldMk cId="1645246745" sldId="284"/>
            <ac:spMk id="13" creationId="{DAC222B3-5786-4A9D-B6EB-885F5918638C}"/>
          </ac:spMkLst>
        </pc:spChg>
        <pc:spChg chg="mod">
          <ac:chgData name="Zain Iqbal" userId="30af8037-896f-4f62-af34-b38c0897f088" providerId="ADAL" clId="{E5C4FF83-37AF-4CE3-9B42-40D6745BAAEC}" dt="2024-10-17T10:20:57.570" v="11641" actId="14100"/>
          <ac:spMkLst>
            <pc:docMk/>
            <pc:sldMk cId="1645246745" sldId="284"/>
            <ac:spMk id="14" creationId="{6AD02A85-F053-4DD1-AFFF-6F3AD93845D2}"/>
          </ac:spMkLst>
        </pc:spChg>
        <pc:spChg chg="mod">
          <ac:chgData name="Zain Iqbal" userId="30af8037-896f-4f62-af34-b38c0897f088" providerId="ADAL" clId="{E5C4FF83-37AF-4CE3-9B42-40D6745BAAEC}" dt="2024-10-17T10:27:46.746" v="11711" actId="14100"/>
          <ac:spMkLst>
            <pc:docMk/>
            <pc:sldMk cId="1645246745" sldId="284"/>
            <ac:spMk id="15" creationId="{F2302A5A-5964-4AB4-89A6-50975591412A}"/>
          </ac:spMkLst>
        </pc:spChg>
        <pc:picChg chg="add del mod">
          <ac:chgData name="Zain Iqbal" userId="30af8037-896f-4f62-af34-b38c0897f088" providerId="ADAL" clId="{E5C4FF83-37AF-4CE3-9B42-40D6745BAAEC}" dt="2024-10-17T10:28:58.851" v="11717" actId="478"/>
          <ac:picMkLst>
            <pc:docMk/>
            <pc:sldMk cId="1645246745" sldId="284"/>
            <ac:picMk id="4" creationId="{B3B214AE-D7B4-437C-955B-971A9E050DE5}"/>
          </ac:picMkLst>
        </pc:picChg>
        <pc:picChg chg="add mod">
          <ac:chgData name="Zain Iqbal" userId="30af8037-896f-4f62-af34-b38c0897f088" providerId="ADAL" clId="{E5C4FF83-37AF-4CE3-9B42-40D6745BAAEC}" dt="2024-10-17T10:30:42.959" v="11733" actId="1076"/>
          <ac:picMkLst>
            <pc:docMk/>
            <pc:sldMk cId="1645246745" sldId="284"/>
            <ac:picMk id="6" creationId="{28E3065F-6076-46C1-A124-2307558A020E}"/>
          </ac:picMkLst>
        </pc:picChg>
        <pc:picChg chg="add del mod">
          <ac:chgData name="Zain Iqbal" userId="30af8037-896f-4f62-af34-b38c0897f088" providerId="ADAL" clId="{E5C4FF83-37AF-4CE3-9B42-40D6745BAAEC}" dt="2024-10-17T10:22:01.549" v="11644" actId="478"/>
          <ac:picMkLst>
            <pc:docMk/>
            <pc:sldMk cId="1645246745" sldId="284"/>
            <ac:picMk id="7" creationId="{162497E7-3D42-4DF4-84F9-C0717CDFB18B}"/>
          </ac:picMkLst>
        </pc:picChg>
        <pc:picChg chg="add mod ord">
          <ac:chgData name="Zain Iqbal" userId="30af8037-896f-4f62-af34-b38c0897f088" providerId="ADAL" clId="{E5C4FF83-37AF-4CE3-9B42-40D6745BAAEC}" dt="2024-10-17T10:29:21.315" v="11721" actId="1076"/>
          <ac:picMkLst>
            <pc:docMk/>
            <pc:sldMk cId="1645246745" sldId="284"/>
            <ac:picMk id="8" creationId="{65892BD3-EF47-4572-9C5B-BB8E22059240}"/>
          </ac:picMkLst>
        </pc:picChg>
        <pc:picChg chg="add mod ord">
          <ac:chgData name="Zain Iqbal" userId="30af8037-896f-4f62-af34-b38c0897f088" providerId="ADAL" clId="{E5C4FF83-37AF-4CE3-9B42-40D6745BAAEC}" dt="2024-10-17T10:41:00.017" v="11877" actId="1076"/>
          <ac:picMkLst>
            <pc:docMk/>
            <pc:sldMk cId="1645246745" sldId="284"/>
            <ac:picMk id="9" creationId="{40F6BA8B-1B71-400A-A4D3-BA1C419414F0}"/>
          </ac:picMkLst>
        </pc:picChg>
        <pc:picChg chg="add del mod">
          <ac:chgData name="Zain Iqbal" userId="30af8037-896f-4f62-af34-b38c0897f088" providerId="ADAL" clId="{E5C4FF83-37AF-4CE3-9B42-40D6745BAAEC}" dt="2024-10-17T10:32:15.154" v="11753" actId="478"/>
          <ac:picMkLst>
            <pc:docMk/>
            <pc:sldMk cId="1645246745" sldId="284"/>
            <ac:picMk id="12" creationId="{19CFB257-C81D-4360-BE85-BECC799EE141}"/>
          </ac:picMkLst>
        </pc:picChg>
        <pc:picChg chg="add mod">
          <ac:chgData name="Zain Iqbal" userId="30af8037-896f-4f62-af34-b38c0897f088" providerId="ADAL" clId="{E5C4FF83-37AF-4CE3-9B42-40D6745BAAEC}" dt="2024-10-17T10:32:23.889" v="11758" actId="14100"/>
          <ac:picMkLst>
            <pc:docMk/>
            <pc:sldMk cId="1645246745" sldId="284"/>
            <ac:picMk id="17" creationId="{81E797C3-9066-4791-87CE-CAC066FA0DC2}"/>
          </ac:picMkLst>
        </pc:picChg>
        <pc:picChg chg="add mod ord">
          <ac:chgData name="Zain Iqbal" userId="30af8037-896f-4f62-af34-b38c0897f088" providerId="ADAL" clId="{E5C4FF83-37AF-4CE3-9B42-40D6745BAAEC}" dt="2024-10-17T10:42:04.873" v="11920" actId="29295"/>
          <ac:picMkLst>
            <pc:docMk/>
            <pc:sldMk cId="1645246745" sldId="284"/>
            <ac:picMk id="18" creationId="{BFA674F8-69D6-4B3F-AD84-0F78461DE985}"/>
          </ac:picMkLst>
        </pc:picChg>
        <pc:picChg chg="add mod ord">
          <ac:chgData name="Zain Iqbal" userId="30af8037-896f-4f62-af34-b38c0897f088" providerId="ADAL" clId="{E5C4FF83-37AF-4CE3-9B42-40D6745BAAEC}" dt="2024-10-17T11:58:38.675" v="12327" actId="1076"/>
          <ac:picMkLst>
            <pc:docMk/>
            <pc:sldMk cId="1645246745" sldId="284"/>
            <ac:picMk id="19" creationId="{2010AD06-6375-4A26-9C7A-73F091E20914}"/>
          </ac:picMkLst>
        </pc:picChg>
      </pc:sldChg>
      <pc:sldChg chg="addSp delSp modSp add mod">
        <pc:chgData name="Zain Iqbal" userId="30af8037-896f-4f62-af34-b38c0897f088" providerId="ADAL" clId="{E5C4FF83-37AF-4CE3-9B42-40D6745BAAEC}" dt="2024-10-17T10:48:15.930" v="12036" actId="1038"/>
        <pc:sldMkLst>
          <pc:docMk/>
          <pc:sldMk cId="3572817718" sldId="285"/>
        </pc:sldMkLst>
        <pc:spChg chg="mod ord">
          <ac:chgData name="Zain Iqbal" userId="30af8037-896f-4f62-af34-b38c0897f088" providerId="ADAL" clId="{E5C4FF83-37AF-4CE3-9B42-40D6745BAAEC}" dt="2024-10-17T10:45:23.770" v="11987" actId="1076"/>
          <ac:spMkLst>
            <pc:docMk/>
            <pc:sldMk cId="3572817718" sldId="285"/>
            <ac:spMk id="2" creationId="{0C37DFCD-B7C9-4D9E-91F6-DE4AE4AE7BB4}"/>
          </ac:spMkLst>
        </pc:spChg>
        <pc:spChg chg="add mod ord">
          <ac:chgData name="Zain Iqbal" userId="30af8037-896f-4f62-af34-b38c0897f088" providerId="ADAL" clId="{E5C4FF83-37AF-4CE3-9B42-40D6745BAAEC}" dt="2024-10-17T10:46:23.592" v="12002" actId="14100"/>
          <ac:spMkLst>
            <pc:docMk/>
            <pc:sldMk cId="3572817718" sldId="285"/>
            <ac:spMk id="5" creationId="{682BDDA8-ACFC-4817-BDC8-2F432BE558D1}"/>
          </ac:spMkLst>
        </pc:spChg>
        <pc:spChg chg="add mod ord">
          <ac:chgData name="Zain Iqbal" userId="30af8037-896f-4f62-af34-b38c0897f088" providerId="ADAL" clId="{E5C4FF83-37AF-4CE3-9B42-40D6745BAAEC}" dt="2024-10-17T10:45:34.984" v="11992" actId="14100"/>
          <ac:spMkLst>
            <pc:docMk/>
            <pc:sldMk cId="3572817718" sldId="285"/>
            <ac:spMk id="6" creationId="{1F1032F7-855B-4004-B189-72CC536B1963}"/>
          </ac:spMkLst>
        </pc:spChg>
        <pc:spChg chg="mod">
          <ac:chgData name="Zain Iqbal" userId="30af8037-896f-4f62-af34-b38c0897f088" providerId="ADAL" clId="{E5C4FF83-37AF-4CE3-9B42-40D6745BAAEC}" dt="2024-10-16T17:03:27.087" v="6295" actId="20577"/>
          <ac:spMkLst>
            <pc:docMk/>
            <pc:sldMk cId="3572817718" sldId="285"/>
            <ac:spMk id="11" creationId="{00000000-0000-0000-0000-000000000000}"/>
          </ac:spMkLst>
        </pc:spChg>
        <pc:spChg chg="del">
          <ac:chgData name="Zain Iqbal" userId="30af8037-896f-4f62-af34-b38c0897f088" providerId="ADAL" clId="{E5C4FF83-37AF-4CE3-9B42-40D6745BAAEC}" dt="2024-10-16T17:02:01.135" v="6174" actId="478"/>
          <ac:spMkLst>
            <pc:docMk/>
            <pc:sldMk cId="3572817718" sldId="285"/>
            <ac:spMk id="15" creationId="{F2302A5A-5964-4AB4-89A6-50975591412A}"/>
          </ac:spMkLst>
        </pc:spChg>
        <pc:picChg chg="add mod">
          <ac:chgData name="Zain Iqbal" userId="30af8037-896f-4f62-af34-b38c0897f088" providerId="ADAL" clId="{E5C4FF83-37AF-4CE3-9B42-40D6745BAAEC}" dt="2024-10-17T10:48:15.930" v="12036" actId="1038"/>
          <ac:picMkLst>
            <pc:docMk/>
            <pc:sldMk cId="3572817718" sldId="285"/>
            <ac:picMk id="4" creationId="{753EC0C0-0F46-4837-8E8F-BD11A2901D6A}"/>
          </ac:picMkLst>
        </pc:picChg>
        <pc:picChg chg="add mod">
          <ac:chgData name="Zain Iqbal" userId="30af8037-896f-4f62-af34-b38c0897f088" providerId="ADAL" clId="{E5C4FF83-37AF-4CE3-9B42-40D6745BAAEC}" dt="2024-10-17T10:46:33.500" v="12009" actId="1076"/>
          <ac:picMkLst>
            <pc:docMk/>
            <pc:sldMk cId="3572817718" sldId="285"/>
            <ac:picMk id="7" creationId="{04A21E52-59E5-434D-A234-F7BEC696AE27}"/>
          </ac:picMkLst>
        </pc:picChg>
        <pc:picChg chg="add mod ord">
          <ac:chgData name="Zain Iqbal" userId="30af8037-896f-4f62-af34-b38c0897f088" providerId="ADAL" clId="{E5C4FF83-37AF-4CE3-9B42-40D6745BAAEC}" dt="2024-10-17T10:45:25.821" v="11988" actId="1076"/>
          <ac:picMkLst>
            <pc:docMk/>
            <pc:sldMk cId="3572817718" sldId="285"/>
            <ac:picMk id="8" creationId="{C5CEB3CB-8C4F-441B-9B2B-4A3439165E55}"/>
          </ac:picMkLst>
        </pc:picChg>
        <pc:picChg chg="add mod modCrop">
          <ac:chgData name="Zain Iqbal" userId="30af8037-896f-4f62-af34-b38c0897f088" providerId="ADAL" clId="{E5C4FF83-37AF-4CE3-9B42-40D6745BAAEC}" dt="2024-10-17T10:46:51.671" v="12013" actId="732"/>
          <ac:picMkLst>
            <pc:docMk/>
            <pc:sldMk cId="3572817718" sldId="285"/>
            <ac:picMk id="9" creationId="{B8561D06-7439-4004-8B48-4E7247F279CB}"/>
          </ac:picMkLst>
        </pc:picChg>
        <pc:picChg chg="add mod">
          <ac:chgData name="Zain Iqbal" userId="30af8037-896f-4f62-af34-b38c0897f088" providerId="ADAL" clId="{E5C4FF83-37AF-4CE3-9B42-40D6745BAAEC}" dt="2024-10-17T10:47:20.816" v="12020" actId="1076"/>
          <ac:picMkLst>
            <pc:docMk/>
            <pc:sldMk cId="3572817718" sldId="285"/>
            <ac:picMk id="10" creationId="{5E750996-8863-4FE0-8916-D463FF4EFA12}"/>
          </ac:picMkLst>
        </pc:picChg>
      </pc:sldChg>
      <pc:sldChg chg="addSp modSp add mod">
        <pc:chgData name="Zain Iqbal" userId="30af8037-896f-4f62-af34-b38c0897f088" providerId="ADAL" clId="{E5C4FF83-37AF-4CE3-9B42-40D6745BAAEC}" dt="2024-10-17T10:53:00.875" v="12104" actId="14100"/>
        <pc:sldMkLst>
          <pc:docMk/>
          <pc:sldMk cId="1482139445" sldId="286"/>
        </pc:sldMkLst>
        <pc:spChg chg="mod">
          <ac:chgData name="Zain Iqbal" userId="30af8037-896f-4f62-af34-b38c0897f088" providerId="ADAL" clId="{E5C4FF83-37AF-4CE3-9B42-40D6745BAAEC}" dt="2024-10-17T10:51:52.631" v="12077" actId="14100"/>
          <ac:spMkLst>
            <pc:docMk/>
            <pc:sldMk cId="1482139445" sldId="286"/>
            <ac:spMk id="2" creationId="{0C37DFCD-B7C9-4D9E-91F6-DE4AE4AE7BB4}"/>
          </ac:spMkLst>
        </pc:spChg>
        <pc:spChg chg="mod">
          <ac:chgData name="Zain Iqbal" userId="30af8037-896f-4f62-af34-b38c0897f088" providerId="ADAL" clId="{E5C4FF83-37AF-4CE3-9B42-40D6745BAAEC}" dt="2024-10-17T10:52:56.062" v="12102" actId="14100"/>
          <ac:spMkLst>
            <pc:docMk/>
            <pc:sldMk cId="1482139445" sldId="286"/>
            <ac:spMk id="5" creationId="{682BDDA8-ACFC-4817-BDC8-2F432BE558D1}"/>
          </ac:spMkLst>
        </pc:spChg>
        <pc:spChg chg="mod ord">
          <ac:chgData name="Zain Iqbal" userId="30af8037-896f-4f62-af34-b38c0897f088" providerId="ADAL" clId="{E5C4FF83-37AF-4CE3-9B42-40D6745BAAEC}" dt="2024-10-17T10:53:00.875" v="12104" actId="14100"/>
          <ac:spMkLst>
            <pc:docMk/>
            <pc:sldMk cId="1482139445" sldId="286"/>
            <ac:spMk id="6" creationId="{1F1032F7-855B-4004-B189-72CC536B1963}"/>
          </ac:spMkLst>
        </pc:spChg>
        <pc:spChg chg="add mod ord">
          <ac:chgData name="Zain Iqbal" userId="30af8037-896f-4f62-af34-b38c0897f088" providerId="ADAL" clId="{E5C4FF83-37AF-4CE3-9B42-40D6745BAAEC}" dt="2024-10-17T10:52:42.891" v="12096" actId="1076"/>
          <ac:spMkLst>
            <pc:docMk/>
            <pc:sldMk cId="1482139445" sldId="286"/>
            <ac:spMk id="7" creationId="{376FBF73-C7BA-4D37-81D0-E0A2CA2488AA}"/>
          </ac:spMkLst>
        </pc:spChg>
        <pc:spChg chg="mod">
          <ac:chgData name="Zain Iqbal" userId="30af8037-896f-4f62-af34-b38c0897f088" providerId="ADAL" clId="{E5C4FF83-37AF-4CE3-9B42-40D6745BAAEC}" dt="2024-10-16T17:09:46.513" v="7043" actId="20577"/>
          <ac:spMkLst>
            <pc:docMk/>
            <pc:sldMk cId="1482139445" sldId="286"/>
            <ac:spMk id="11" creationId="{00000000-0000-0000-0000-000000000000}"/>
          </ac:spMkLst>
        </pc:spChg>
        <pc:grpChg chg="add mod ord">
          <ac:chgData name="Zain Iqbal" userId="30af8037-896f-4f62-af34-b38c0897f088" providerId="ADAL" clId="{E5C4FF83-37AF-4CE3-9B42-40D6745BAAEC}" dt="2024-10-17T10:50:53.038" v="12064" actId="164"/>
          <ac:grpSpMkLst>
            <pc:docMk/>
            <pc:sldMk cId="1482139445" sldId="286"/>
            <ac:grpSpMk id="3" creationId="{5C0FE048-10B3-4A09-A173-0A92B0F26A2F}"/>
          </ac:grpSpMkLst>
        </pc:grpChg>
        <pc:grpChg chg="add mod ord">
          <ac:chgData name="Zain Iqbal" userId="30af8037-896f-4f62-af34-b38c0897f088" providerId="ADAL" clId="{E5C4FF83-37AF-4CE3-9B42-40D6745BAAEC}" dt="2024-10-17T10:50:58.165" v="12065" actId="164"/>
          <ac:grpSpMkLst>
            <pc:docMk/>
            <pc:sldMk cId="1482139445" sldId="286"/>
            <ac:grpSpMk id="4" creationId="{04468B03-D60B-42FB-A32E-299B50CEF384}"/>
          </ac:grpSpMkLst>
        </pc:grpChg>
        <pc:grpChg chg="add mod">
          <ac:chgData name="Zain Iqbal" userId="30af8037-896f-4f62-af34-b38c0897f088" providerId="ADAL" clId="{E5C4FF83-37AF-4CE3-9B42-40D6745BAAEC}" dt="2024-10-17T10:52:51.357" v="12100" actId="1076"/>
          <ac:grpSpMkLst>
            <pc:docMk/>
            <pc:sldMk cId="1482139445" sldId="286"/>
            <ac:grpSpMk id="17" creationId="{644E7B5E-11CD-4E0D-BC8A-888563BAF549}"/>
          </ac:grpSpMkLst>
        </pc:grpChg>
        <pc:grpChg chg="add mod ord">
          <ac:chgData name="Zain Iqbal" userId="30af8037-896f-4f62-af34-b38c0897f088" providerId="ADAL" clId="{E5C4FF83-37AF-4CE3-9B42-40D6745BAAEC}" dt="2024-10-17T10:52:46.442" v="12098" actId="14100"/>
          <ac:grpSpMkLst>
            <pc:docMk/>
            <pc:sldMk cId="1482139445" sldId="286"/>
            <ac:grpSpMk id="18" creationId="{2087BFA9-3FA4-4360-8B72-957F8D46C003}"/>
          </ac:grpSpMkLst>
        </pc:grpChg>
        <pc:grpChg chg="add mod ord">
          <ac:chgData name="Zain Iqbal" userId="30af8037-896f-4f62-af34-b38c0897f088" providerId="ADAL" clId="{E5C4FF83-37AF-4CE3-9B42-40D6745BAAEC}" dt="2024-10-17T10:51:48.665" v="12075" actId="167"/>
          <ac:grpSpMkLst>
            <pc:docMk/>
            <pc:sldMk cId="1482139445" sldId="286"/>
            <ac:grpSpMk id="22" creationId="{E31F6F08-44EF-4663-A959-8CF52BB1CF59}"/>
          </ac:grpSpMkLst>
        </pc:grpChg>
        <pc:picChg chg="add mod">
          <ac:chgData name="Zain Iqbal" userId="30af8037-896f-4f62-af34-b38c0897f088" providerId="ADAL" clId="{E5C4FF83-37AF-4CE3-9B42-40D6745BAAEC}" dt="2024-10-17T10:48:52.870" v="12038" actId="164"/>
          <ac:picMkLst>
            <pc:docMk/>
            <pc:sldMk cId="1482139445" sldId="286"/>
            <ac:picMk id="8" creationId="{91D0A6ED-67DB-4447-9B2C-B0415AC405ED}"/>
          </ac:picMkLst>
        </pc:picChg>
        <pc:picChg chg="add mod">
          <ac:chgData name="Zain Iqbal" userId="30af8037-896f-4f62-af34-b38c0897f088" providerId="ADAL" clId="{E5C4FF83-37AF-4CE3-9B42-40D6745BAAEC}" dt="2024-10-17T10:48:58.093" v="12039" actId="164"/>
          <ac:picMkLst>
            <pc:docMk/>
            <pc:sldMk cId="1482139445" sldId="286"/>
            <ac:picMk id="9" creationId="{8DAA0DE8-719E-488F-BA15-3371B3119E1D}"/>
          </ac:picMkLst>
        </pc:picChg>
        <pc:picChg chg="add mod">
          <ac:chgData name="Zain Iqbal" userId="30af8037-896f-4f62-af34-b38c0897f088" providerId="ADAL" clId="{E5C4FF83-37AF-4CE3-9B42-40D6745BAAEC}" dt="2024-10-17T10:48:52.870" v="12038" actId="164"/>
          <ac:picMkLst>
            <pc:docMk/>
            <pc:sldMk cId="1482139445" sldId="286"/>
            <ac:picMk id="10" creationId="{E9CB8F8A-9598-422F-9223-D9BFBAD23418}"/>
          </ac:picMkLst>
        </pc:picChg>
        <pc:picChg chg="add mod">
          <ac:chgData name="Zain Iqbal" userId="30af8037-896f-4f62-af34-b38c0897f088" providerId="ADAL" clId="{E5C4FF83-37AF-4CE3-9B42-40D6745BAAEC}" dt="2024-10-17T10:48:58.093" v="12039" actId="164"/>
          <ac:picMkLst>
            <pc:docMk/>
            <pc:sldMk cId="1482139445" sldId="286"/>
            <ac:picMk id="12" creationId="{C2871704-BA46-48F1-BFF7-D8895AADC978}"/>
          </ac:picMkLst>
        </pc:picChg>
        <pc:picChg chg="add mod">
          <ac:chgData name="Zain Iqbal" userId="30af8037-896f-4f62-af34-b38c0897f088" providerId="ADAL" clId="{E5C4FF83-37AF-4CE3-9B42-40D6745BAAEC}" dt="2024-10-17T10:50:58.165" v="12065" actId="164"/>
          <ac:picMkLst>
            <pc:docMk/>
            <pc:sldMk cId="1482139445" sldId="286"/>
            <ac:picMk id="14" creationId="{24A0D32F-AAE4-47A2-A6D0-022BD4BEF938}"/>
          </ac:picMkLst>
        </pc:picChg>
        <pc:picChg chg="add mod">
          <ac:chgData name="Zain Iqbal" userId="30af8037-896f-4f62-af34-b38c0897f088" providerId="ADAL" clId="{E5C4FF83-37AF-4CE3-9B42-40D6745BAAEC}" dt="2024-10-17T10:50:53.038" v="12064" actId="164"/>
          <ac:picMkLst>
            <pc:docMk/>
            <pc:sldMk cId="1482139445" sldId="286"/>
            <ac:picMk id="16" creationId="{05005081-A998-4A1A-B37A-F0467AC81B40}"/>
          </ac:picMkLst>
        </pc:picChg>
        <pc:picChg chg="add mod">
          <ac:chgData name="Zain Iqbal" userId="30af8037-896f-4f62-af34-b38c0897f088" providerId="ADAL" clId="{E5C4FF83-37AF-4CE3-9B42-40D6745BAAEC}" dt="2024-10-17T10:51:33.248" v="12070" actId="164"/>
          <ac:picMkLst>
            <pc:docMk/>
            <pc:sldMk cId="1482139445" sldId="286"/>
            <ac:picMk id="19" creationId="{E0E410E8-01CF-49FF-A5CC-575BEF27B820}"/>
          </ac:picMkLst>
        </pc:picChg>
        <pc:picChg chg="add mod">
          <ac:chgData name="Zain Iqbal" userId="30af8037-896f-4f62-af34-b38c0897f088" providerId="ADAL" clId="{E5C4FF83-37AF-4CE3-9B42-40D6745BAAEC}" dt="2024-10-17T10:51:33.248" v="12070" actId="164"/>
          <ac:picMkLst>
            <pc:docMk/>
            <pc:sldMk cId="1482139445" sldId="286"/>
            <ac:picMk id="20" creationId="{F04951D3-2B8D-4E66-9026-C5A610656F49}"/>
          </ac:picMkLst>
        </pc:picChg>
        <pc:picChg chg="add mod">
          <ac:chgData name="Zain Iqbal" userId="30af8037-896f-4f62-af34-b38c0897f088" providerId="ADAL" clId="{E5C4FF83-37AF-4CE3-9B42-40D6745BAAEC}" dt="2024-10-17T10:51:33.248" v="12070" actId="164"/>
          <ac:picMkLst>
            <pc:docMk/>
            <pc:sldMk cId="1482139445" sldId="286"/>
            <ac:picMk id="21" creationId="{EB3B13B4-6A1D-48E5-BB17-38EAA82AB9E1}"/>
          </ac:picMkLst>
        </pc:picChg>
      </pc:sldChg>
      <pc:sldChg chg="addSp modSp add mod">
        <pc:chgData name="Zain Iqbal" userId="30af8037-896f-4f62-af34-b38c0897f088" providerId="ADAL" clId="{E5C4FF83-37AF-4CE3-9B42-40D6745BAAEC}" dt="2024-10-17T11:08:08.783" v="12293" actId="255"/>
        <pc:sldMkLst>
          <pc:docMk/>
          <pc:sldMk cId="95089631" sldId="287"/>
        </pc:sldMkLst>
        <pc:spChg chg="mod">
          <ac:chgData name="Zain Iqbal" userId="30af8037-896f-4f62-af34-b38c0897f088" providerId="ADAL" clId="{E5C4FF83-37AF-4CE3-9B42-40D6745BAAEC}" dt="2024-10-17T10:54:23.695" v="12111" actId="14100"/>
          <ac:spMkLst>
            <pc:docMk/>
            <pc:sldMk cId="95089631" sldId="287"/>
            <ac:spMk id="2" creationId="{0C37DFCD-B7C9-4D9E-91F6-DE4AE4AE7BB4}"/>
          </ac:spMkLst>
        </pc:spChg>
        <pc:spChg chg="mod ord">
          <ac:chgData name="Zain Iqbal" userId="30af8037-896f-4f62-af34-b38c0897f088" providerId="ADAL" clId="{E5C4FF83-37AF-4CE3-9B42-40D6745BAAEC}" dt="2024-10-17T11:08:08.783" v="12293" actId="255"/>
          <ac:spMkLst>
            <pc:docMk/>
            <pc:sldMk cId="95089631" sldId="287"/>
            <ac:spMk id="5" creationId="{682BDDA8-ACFC-4817-BDC8-2F432BE558D1}"/>
          </ac:spMkLst>
        </pc:spChg>
        <pc:spChg chg="mod ord">
          <ac:chgData name="Zain Iqbal" userId="30af8037-896f-4f62-af34-b38c0897f088" providerId="ADAL" clId="{E5C4FF83-37AF-4CE3-9B42-40D6745BAAEC}" dt="2024-10-17T10:55:01.157" v="12121" actId="14100"/>
          <ac:spMkLst>
            <pc:docMk/>
            <pc:sldMk cId="95089631" sldId="287"/>
            <ac:spMk id="6" creationId="{1F1032F7-855B-4004-B189-72CC536B1963}"/>
          </ac:spMkLst>
        </pc:spChg>
        <pc:spChg chg="add mod">
          <ac:chgData name="Zain Iqbal" userId="30af8037-896f-4f62-af34-b38c0897f088" providerId="ADAL" clId="{E5C4FF83-37AF-4CE3-9B42-40D6745BAAEC}" dt="2024-10-17T10:54:36.571" v="12115" actId="1076"/>
          <ac:spMkLst>
            <pc:docMk/>
            <pc:sldMk cId="95089631" sldId="287"/>
            <ac:spMk id="7" creationId="{3B6D53B6-5EBF-4154-9D16-021C974D9CFC}"/>
          </ac:spMkLst>
        </pc:spChg>
        <pc:spChg chg="mod">
          <ac:chgData name="Zain Iqbal" userId="30af8037-896f-4f62-af34-b38c0897f088" providerId="ADAL" clId="{E5C4FF83-37AF-4CE3-9B42-40D6745BAAEC}" dt="2024-10-16T17:11:26.139" v="7242" actId="20577"/>
          <ac:spMkLst>
            <pc:docMk/>
            <pc:sldMk cId="95089631" sldId="287"/>
            <ac:spMk id="11" creationId="{00000000-0000-0000-0000-000000000000}"/>
          </ac:spMkLst>
        </pc:spChg>
        <pc:picChg chg="add mod">
          <ac:chgData name="Zain Iqbal" userId="30af8037-896f-4f62-af34-b38c0897f088" providerId="ADAL" clId="{E5C4FF83-37AF-4CE3-9B42-40D6745BAAEC}" dt="2024-10-17T10:55:52.905" v="12128" actId="1076"/>
          <ac:picMkLst>
            <pc:docMk/>
            <pc:sldMk cId="95089631" sldId="287"/>
            <ac:picMk id="4" creationId="{BE8984AF-270F-4602-9E4D-1595BFEA1BF4}"/>
          </ac:picMkLst>
        </pc:picChg>
        <pc:picChg chg="add mod ord">
          <ac:chgData name="Zain Iqbal" userId="30af8037-896f-4f62-af34-b38c0897f088" providerId="ADAL" clId="{E5C4FF83-37AF-4CE3-9B42-40D6745BAAEC}" dt="2024-10-17T10:42:52.281" v="11964" actId="167"/>
          <ac:picMkLst>
            <pc:docMk/>
            <pc:sldMk cId="95089631" sldId="287"/>
            <ac:picMk id="8" creationId="{58C3BA2B-C442-4C95-BE1A-A7455733A1BA}"/>
          </ac:picMkLst>
        </pc:picChg>
        <pc:picChg chg="add mod">
          <ac:chgData name="Zain Iqbal" userId="30af8037-896f-4f62-af34-b38c0897f088" providerId="ADAL" clId="{E5C4FF83-37AF-4CE3-9B42-40D6745BAAEC}" dt="2024-10-17T10:54:47.370" v="12117" actId="1076"/>
          <ac:picMkLst>
            <pc:docMk/>
            <pc:sldMk cId="95089631" sldId="287"/>
            <ac:picMk id="9" creationId="{D30D04AD-0F76-4711-9E8B-6F4C0BEAEE73}"/>
          </ac:picMkLst>
        </pc:picChg>
        <pc:picChg chg="add mod">
          <ac:chgData name="Zain Iqbal" userId="30af8037-896f-4f62-af34-b38c0897f088" providerId="ADAL" clId="{E5C4FF83-37AF-4CE3-9B42-40D6745BAAEC}" dt="2024-10-17T10:56:11.364" v="12138" actId="1035"/>
          <ac:picMkLst>
            <pc:docMk/>
            <pc:sldMk cId="95089631" sldId="287"/>
            <ac:picMk id="12" creationId="{93A51DF1-0F98-4BA4-ACC7-561FDCB39743}"/>
          </ac:picMkLst>
        </pc:picChg>
      </pc:sldChg>
      <pc:sldChg chg="addSp delSp modSp add mod">
        <pc:chgData name="Zain Iqbal" userId="30af8037-896f-4f62-af34-b38c0897f088" providerId="ADAL" clId="{E5C4FF83-37AF-4CE3-9B42-40D6745BAAEC}" dt="2024-10-17T11:08:23.850" v="12298" actId="14100"/>
        <pc:sldMkLst>
          <pc:docMk/>
          <pc:sldMk cId="1833806251" sldId="288"/>
        </pc:sldMkLst>
        <pc:spChg chg="del">
          <ac:chgData name="Zain Iqbal" userId="30af8037-896f-4f62-af34-b38c0897f088" providerId="ADAL" clId="{E5C4FF83-37AF-4CE3-9B42-40D6745BAAEC}" dt="2024-10-16T17:17:32.216" v="7801" actId="478"/>
          <ac:spMkLst>
            <pc:docMk/>
            <pc:sldMk cId="1833806251" sldId="288"/>
            <ac:spMk id="2" creationId="{0C37DFCD-B7C9-4D9E-91F6-DE4AE4AE7BB4}"/>
          </ac:spMkLst>
        </pc:spChg>
        <pc:spChg chg="add mod ord">
          <ac:chgData name="Zain Iqbal" userId="30af8037-896f-4f62-af34-b38c0897f088" providerId="ADAL" clId="{E5C4FF83-37AF-4CE3-9B42-40D6745BAAEC}" dt="2024-10-17T11:02:48.131" v="12199" actId="164"/>
          <ac:spMkLst>
            <pc:docMk/>
            <pc:sldMk cId="1833806251" sldId="288"/>
            <ac:spMk id="3" creationId="{6C476694-55FD-40E8-B291-F086E2445472}"/>
          </ac:spMkLst>
        </pc:spChg>
        <pc:spChg chg="del mod">
          <ac:chgData name="Zain Iqbal" userId="30af8037-896f-4f62-af34-b38c0897f088" providerId="ADAL" clId="{E5C4FF83-37AF-4CE3-9B42-40D6745BAAEC}" dt="2024-10-16T17:17:28.784" v="7799" actId="478"/>
          <ac:spMkLst>
            <pc:docMk/>
            <pc:sldMk cId="1833806251" sldId="288"/>
            <ac:spMk id="5" creationId="{682BDDA8-ACFC-4817-BDC8-2F432BE558D1}"/>
          </ac:spMkLst>
        </pc:spChg>
        <pc:spChg chg="del">
          <ac:chgData name="Zain Iqbal" userId="30af8037-896f-4f62-af34-b38c0897f088" providerId="ADAL" clId="{E5C4FF83-37AF-4CE3-9B42-40D6745BAAEC}" dt="2024-10-16T17:17:30.525" v="7800" actId="478"/>
          <ac:spMkLst>
            <pc:docMk/>
            <pc:sldMk cId="1833806251" sldId="288"/>
            <ac:spMk id="6" creationId="{1F1032F7-855B-4004-B189-72CC536B1963}"/>
          </ac:spMkLst>
        </pc:spChg>
        <pc:spChg chg="mod ord">
          <ac:chgData name="Zain Iqbal" userId="30af8037-896f-4f62-af34-b38c0897f088" providerId="ADAL" clId="{E5C4FF83-37AF-4CE3-9B42-40D6745BAAEC}" dt="2024-10-17T11:08:23.850" v="12298" actId="14100"/>
          <ac:spMkLst>
            <pc:docMk/>
            <pc:sldMk cId="1833806251" sldId="288"/>
            <ac:spMk id="7" creationId="{3B6D53B6-5EBF-4154-9D16-021C974D9CFC}"/>
          </ac:spMkLst>
        </pc:spChg>
        <pc:spChg chg="add mod">
          <ac:chgData name="Zain Iqbal" userId="30af8037-896f-4f62-af34-b38c0897f088" providerId="ADAL" clId="{E5C4FF83-37AF-4CE3-9B42-40D6745BAAEC}" dt="2024-10-17T11:02:48.131" v="12199" actId="164"/>
          <ac:spMkLst>
            <pc:docMk/>
            <pc:sldMk cId="1833806251" sldId="288"/>
            <ac:spMk id="9" creationId="{9B6EFF86-5F47-4061-8911-25D7F14EC367}"/>
          </ac:spMkLst>
        </pc:spChg>
        <pc:spChg chg="mod">
          <ac:chgData name="Zain Iqbal" userId="30af8037-896f-4f62-af34-b38c0897f088" providerId="ADAL" clId="{E5C4FF83-37AF-4CE3-9B42-40D6745BAAEC}" dt="2024-10-16T17:17:03.576" v="7740" actId="1076"/>
          <ac:spMkLst>
            <pc:docMk/>
            <pc:sldMk cId="1833806251" sldId="288"/>
            <ac:spMk id="11" creationId="{00000000-0000-0000-0000-000000000000}"/>
          </ac:spMkLst>
        </pc:spChg>
        <pc:grpChg chg="add del mod">
          <ac:chgData name="Zain Iqbal" userId="30af8037-896f-4f62-af34-b38c0897f088" providerId="ADAL" clId="{E5C4FF83-37AF-4CE3-9B42-40D6745BAAEC}" dt="2024-10-17T10:58:52.930" v="12163" actId="165"/>
          <ac:grpSpMkLst>
            <pc:docMk/>
            <pc:sldMk cId="1833806251" sldId="288"/>
            <ac:grpSpMk id="2" creationId="{A114583B-F628-438A-8B15-57C604989932}"/>
          </ac:grpSpMkLst>
        </pc:grpChg>
        <pc:grpChg chg="add mod">
          <ac:chgData name="Zain Iqbal" userId="30af8037-896f-4f62-af34-b38c0897f088" providerId="ADAL" clId="{E5C4FF83-37AF-4CE3-9B42-40D6745BAAEC}" dt="2024-10-17T11:03:06.252" v="12216" actId="1036"/>
          <ac:grpSpMkLst>
            <pc:docMk/>
            <pc:sldMk cId="1833806251" sldId="288"/>
            <ac:grpSpMk id="13" creationId="{F2BA9E46-5420-4501-9034-DE8C9BC88910}"/>
          </ac:grpSpMkLst>
        </pc:grpChg>
        <pc:picChg chg="add mod ord">
          <ac:chgData name="Zain Iqbal" userId="30af8037-896f-4f62-af34-b38c0897f088" providerId="ADAL" clId="{E5C4FF83-37AF-4CE3-9B42-40D6745BAAEC}" dt="2024-10-17T10:56:33.701" v="12140" actId="167"/>
          <ac:picMkLst>
            <pc:docMk/>
            <pc:sldMk cId="1833806251" sldId="288"/>
            <ac:picMk id="4" creationId="{6872EA80-9F1A-4189-9A0E-FB442B7E3FE1}"/>
          </ac:picMkLst>
        </pc:picChg>
        <pc:picChg chg="add mod topLvl">
          <ac:chgData name="Zain Iqbal" userId="30af8037-896f-4f62-af34-b38c0897f088" providerId="ADAL" clId="{E5C4FF83-37AF-4CE3-9B42-40D6745BAAEC}" dt="2024-10-17T11:02:48.131" v="12199" actId="164"/>
          <ac:picMkLst>
            <pc:docMk/>
            <pc:sldMk cId="1833806251" sldId="288"/>
            <ac:picMk id="5" creationId="{10FDC173-2BF2-4DDE-8A3C-7174DF4D8807}"/>
          </ac:picMkLst>
        </pc:picChg>
        <pc:picChg chg="add mod topLvl">
          <ac:chgData name="Zain Iqbal" userId="30af8037-896f-4f62-af34-b38c0897f088" providerId="ADAL" clId="{E5C4FF83-37AF-4CE3-9B42-40D6745BAAEC}" dt="2024-10-17T11:02:48.131" v="12199" actId="164"/>
          <ac:picMkLst>
            <pc:docMk/>
            <pc:sldMk cId="1833806251" sldId="288"/>
            <ac:picMk id="6" creationId="{DCF7F8B2-08C9-4C5A-8488-102D620EC0EF}"/>
          </ac:picMkLst>
        </pc:picChg>
        <pc:picChg chg="add mod ord">
          <ac:chgData name="Zain Iqbal" userId="30af8037-896f-4f62-af34-b38c0897f088" providerId="ADAL" clId="{E5C4FF83-37AF-4CE3-9B42-40D6745BAAEC}" dt="2024-10-17T11:02:48.131" v="12199" actId="164"/>
          <ac:picMkLst>
            <pc:docMk/>
            <pc:sldMk cId="1833806251" sldId="288"/>
            <ac:picMk id="8" creationId="{6FD7FEC7-5467-4EEB-9FDE-96C749F7EDED}"/>
          </ac:picMkLst>
        </pc:picChg>
        <pc:picChg chg="add mod">
          <ac:chgData name="Zain Iqbal" userId="30af8037-896f-4f62-af34-b38c0897f088" providerId="ADAL" clId="{E5C4FF83-37AF-4CE3-9B42-40D6745BAAEC}" dt="2024-10-17T11:02:48.131" v="12199" actId="164"/>
          <ac:picMkLst>
            <pc:docMk/>
            <pc:sldMk cId="1833806251" sldId="288"/>
            <ac:picMk id="12" creationId="{6B094532-228C-449F-8D91-F9FD3E5FF24E}"/>
          </ac:picMkLst>
        </pc:picChg>
      </pc:sldChg>
      <pc:sldChg chg="addSp delSp modSp add mod">
        <pc:chgData name="Zain Iqbal" userId="30af8037-896f-4f62-af34-b38c0897f088" providerId="ADAL" clId="{E5C4FF83-37AF-4CE3-9B42-40D6745BAAEC}" dt="2024-10-17T12:16:11.210" v="12347" actId="20577"/>
        <pc:sldMkLst>
          <pc:docMk/>
          <pc:sldMk cId="3872258664" sldId="289"/>
        </pc:sldMkLst>
        <pc:spChg chg="add mod">
          <ac:chgData name="Zain Iqbal" userId="30af8037-896f-4f62-af34-b38c0897f088" providerId="ADAL" clId="{E5C4FF83-37AF-4CE3-9B42-40D6745BAAEC}" dt="2024-10-17T11:08:31.981" v="12300" actId="14100"/>
          <ac:spMkLst>
            <pc:docMk/>
            <pc:sldMk cId="3872258664" sldId="289"/>
            <ac:spMk id="4" creationId="{CFDE049C-88BC-472B-8995-F906FA79E36D}"/>
          </ac:spMkLst>
        </pc:spChg>
        <pc:spChg chg="add mod">
          <ac:chgData name="Zain Iqbal" userId="30af8037-896f-4f62-af34-b38c0897f088" providerId="ADAL" clId="{E5C4FF83-37AF-4CE3-9B42-40D6745BAAEC}" dt="2024-10-17T11:08:44.509" v="12304" actId="14100"/>
          <ac:spMkLst>
            <pc:docMk/>
            <pc:sldMk cId="3872258664" sldId="289"/>
            <ac:spMk id="5" creationId="{AB7F114B-FCB3-4BA1-8DA0-B458279D19D1}"/>
          </ac:spMkLst>
        </pc:spChg>
        <pc:spChg chg="add mod">
          <ac:chgData name="Zain Iqbal" userId="30af8037-896f-4f62-af34-b38c0897f088" providerId="ADAL" clId="{E5C4FF83-37AF-4CE3-9B42-40D6745BAAEC}" dt="2024-10-17T11:05:11.228" v="12249" actId="1076"/>
          <ac:spMkLst>
            <pc:docMk/>
            <pc:sldMk cId="3872258664" sldId="289"/>
            <ac:spMk id="6" creationId="{128FF416-8230-4721-9D6F-FE60A9E53710}"/>
          </ac:spMkLst>
        </pc:spChg>
        <pc:spChg chg="del">
          <ac:chgData name="Zain Iqbal" userId="30af8037-896f-4f62-af34-b38c0897f088" providerId="ADAL" clId="{E5C4FF83-37AF-4CE3-9B42-40D6745BAAEC}" dt="2024-10-16T17:20:10.134" v="8145" actId="478"/>
          <ac:spMkLst>
            <pc:docMk/>
            <pc:sldMk cId="3872258664" sldId="289"/>
            <ac:spMk id="7" creationId="{3B6D53B6-5EBF-4154-9D16-021C974D9CFC}"/>
          </ac:spMkLst>
        </pc:spChg>
        <pc:spChg chg="add mod">
          <ac:chgData name="Zain Iqbal" userId="30af8037-896f-4f62-af34-b38c0897f088" providerId="ADAL" clId="{E5C4FF83-37AF-4CE3-9B42-40D6745BAAEC}" dt="2024-10-17T11:08:49.707" v="12305" actId="33524"/>
          <ac:spMkLst>
            <pc:docMk/>
            <pc:sldMk cId="3872258664" sldId="289"/>
            <ac:spMk id="8" creationId="{377316B4-3408-49EB-A70E-4EF837E03DD6}"/>
          </ac:spMkLst>
        </pc:spChg>
        <pc:spChg chg="mod">
          <ac:chgData name="Zain Iqbal" userId="30af8037-896f-4f62-af34-b38c0897f088" providerId="ADAL" clId="{E5C4FF83-37AF-4CE3-9B42-40D6745BAAEC}" dt="2024-10-17T12:16:11.210" v="12347" actId="20577"/>
          <ac:spMkLst>
            <pc:docMk/>
            <pc:sldMk cId="3872258664" sldId="289"/>
            <ac:spMk id="11" creationId="{00000000-0000-0000-0000-000000000000}"/>
          </ac:spMkLst>
        </pc:spChg>
        <pc:grpChg chg="add mod">
          <ac:chgData name="Zain Iqbal" userId="30af8037-896f-4f62-af34-b38c0897f088" providerId="ADAL" clId="{E5C4FF83-37AF-4CE3-9B42-40D6745BAAEC}" dt="2024-10-17T11:03:56.386" v="12224" actId="1076"/>
          <ac:grpSpMkLst>
            <pc:docMk/>
            <pc:sldMk cId="3872258664" sldId="289"/>
            <ac:grpSpMk id="7" creationId="{B60E1738-8E35-4067-97C4-92D9C7A48BE8}"/>
          </ac:grpSpMkLst>
        </pc:grpChg>
        <pc:picChg chg="mod">
          <ac:chgData name="Zain Iqbal" userId="30af8037-896f-4f62-af34-b38c0897f088" providerId="ADAL" clId="{E5C4FF83-37AF-4CE3-9B42-40D6745BAAEC}" dt="2024-10-17T11:03:18.111" v="12217"/>
          <ac:picMkLst>
            <pc:docMk/>
            <pc:sldMk cId="3872258664" sldId="289"/>
            <ac:picMk id="9" creationId="{9BE04249-648C-4620-B14A-18064B6178EF}"/>
          </ac:picMkLst>
        </pc:picChg>
        <pc:picChg chg="mod">
          <ac:chgData name="Zain Iqbal" userId="30af8037-896f-4f62-af34-b38c0897f088" providerId="ADAL" clId="{E5C4FF83-37AF-4CE3-9B42-40D6745BAAEC}" dt="2024-10-17T11:03:18.111" v="12217"/>
          <ac:picMkLst>
            <pc:docMk/>
            <pc:sldMk cId="3872258664" sldId="289"/>
            <ac:picMk id="10" creationId="{AAB8726E-8455-4277-A660-90E6AE7B7F21}"/>
          </ac:picMkLst>
        </pc:picChg>
        <pc:picChg chg="mod">
          <ac:chgData name="Zain Iqbal" userId="30af8037-896f-4f62-af34-b38c0897f088" providerId="ADAL" clId="{E5C4FF83-37AF-4CE3-9B42-40D6745BAAEC}" dt="2024-10-17T11:03:18.111" v="12217"/>
          <ac:picMkLst>
            <pc:docMk/>
            <pc:sldMk cId="3872258664" sldId="289"/>
            <ac:picMk id="12" creationId="{2A21309F-5E3D-477B-86C1-829A7B58A116}"/>
          </ac:picMkLst>
        </pc:picChg>
        <pc:picChg chg="add mod ord">
          <ac:chgData name="Zain Iqbal" userId="30af8037-896f-4f62-af34-b38c0897f088" providerId="ADAL" clId="{E5C4FF83-37AF-4CE3-9B42-40D6745BAAEC}" dt="2024-10-17T11:03:44.221" v="12221" actId="167"/>
          <ac:picMkLst>
            <pc:docMk/>
            <pc:sldMk cId="3872258664" sldId="289"/>
            <ac:picMk id="13" creationId="{278F5E15-D7A2-4BFC-9E53-03E49D0FF537}"/>
          </ac:picMkLst>
        </pc:picChg>
        <pc:picChg chg="add mod">
          <ac:chgData name="Zain Iqbal" userId="30af8037-896f-4f62-af34-b38c0897f088" providerId="ADAL" clId="{E5C4FF83-37AF-4CE3-9B42-40D6745BAAEC}" dt="2024-10-17T11:05:13.152" v="12250" actId="1076"/>
          <ac:picMkLst>
            <pc:docMk/>
            <pc:sldMk cId="3872258664" sldId="289"/>
            <ac:picMk id="14" creationId="{4F40B43D-D7C5-4438-9225-E07A7D15AFD7}"/>
          </ac:picMkLst>
        </pc:picChg>
      </pc:sldChg>
      <pc:sldChg chg="addSp delSp modSp add mod">
        <pc:chgData name="Zain Iqbal" userId="30af8037-896f-4f62-af34-b38c0897f088" providerId="ADAL" clId="{E5C4FF83-37AF-4CE3-9B42-40D6745BAAEC}" dt="2024-10-17T12:16:18.044" v="12350" actId="20577"/>
        <pc:sldMkLst>
          <pc:docMk/>
          <pc:sldMk cId="3060463372" sldId="290"/>
        </pc:sldMkLst>
        <pc:spChg chg="mod">
          <ac:chgData name="Zain Iqbal" userId="30af8037-896f-4f62-af34-b38c0897f088" providerId="ADAL" clId="{E5C4FF83-37AF-4CE3-9B42-40D6745BAAEC}" dt="2024-10-17T11:06:45.108" v="12280" actId="14100"/>
          <ac:spMkLst>
            <pc:docMk/>
            <pc:sldMk cId="3060463372" sldId="290"/>
            <ac:spMk id="4" creationId="{CFDE049C-88BC-472B-8995-F906FA79E36D}"/>
          </ac:spMkLst>
        </pc:spChg>
        <pc:spChg chg="mod">
          <ac:chgData name="Zain Iqbal" userId="30af8037-896f-4f62-af34-b38c0897f088" providerId="ADAL" clId="{E5C4FF83-37AF-4CE3-9B42-40D6745BAAEC}" dt="2024-10-17T11:06:48.386" v="12281" actId="14100"/>
          <ac:spMkLst>
            <pc:docMk/>
            <pc:sldMk cId="3060463372" sldId="290"/>
            <ac:spMk id="5" creationId="{AB7F114B-FCB3-4BA1-8DA0-B458279D19D1}"/>
          </ac:spMkLst>
        </pc:spChg>
        <pc:spChg chg="add mod">
          <ac:chgData name="Zain Iqbal" userId="30af8037-896f-4f62-af34-b38c0897f088" providerId="ADAL" clId="{E5C4FF83-37AF-4CE3-9B42-40D6745BAAEC}" dt="2024-10-17T11:06:15.987" v="12268" actId="1076"/>
          <ac:spMkLst>
            <pc:docMk/>
            <pc:sldMk cId="3060463372" sldId="290"/>
            <ac:spMk id="6" creationId="{59ECAAC4-732B-4FD0-A334-B65CE21A9546}"/>
          </ac:spMkLst>
        </pc:spChg>
        <pc:spChg chg="mod">
          <ac:chgData name="Zain Iqbal" userId="30af8037-896f-4f62-af34-b38c0897f088" providerId="ADAL" clId="{E5C4FF83-37AF-4CE3-9B42-40D6745BAAEC}" dt="2024-10-17T12:16:18.044" v="12350" actId="20577"/>
          <ac:spMkLst>
            <pc:docMk/>
            <pc:sldMk cId="3060463372" sldId="290"/>
            <ac:spMk id="11" creationId="{00000000-0000-0000-0000-000000000000}"/>
          </ac:spMkLst>
        </pc:spChg>
        <pc:grpChg chg="add del mod">
          <ac:chgData name="Zain Iqbal" userId="30af8037-896f-4f62-af34-b38c0897f088" providerId="ADAL" clId="{E5C4FF83-37AF-4CE3-9B42-40D6745BAAEC}" dt="2024-10-17T11:06:51.107" v="12282" actId="165"/>
          <ac:grpSpMkLst>
            <pc:docMk/>
            <pc:sldMk cId="3060463372" sldId="290"/>
            <ac:grpSpMk id="8" creationId="{322F6A27-2457-4405-9F88-6D9623368A64}"/>
          </ac:grpSpMkLst>
        </pc:grpChg>
        <pc:picChg chg="add mod">
          <ac:chgData name="Zain Iqbal" userId="30af8037-896f-4f62-af34-b38c0897f088" providerId="ADAL" clId="{E5C4FF83-37AF-4CE3-9B42-40D6745BAAEC}" dt="2024-10-17T11:07:37.080" v="12292" actId="1036"/>
          <ac:picMkLst>
            <pc:docMk/>
            <pc:sldMk cId="3060463372" sldId="290"/>
            <ac:picMk id="3" creationId="{E6865C15-04FD-464E-A206-EE0CB8002D73}"/>
          </ac:picMkLst>
        </pc:picChg>
        <pc:picChg chg="add mod ord">
          <ac:chgData name="Zain Iqbal" userId="30af8037-896f-4f62-af34-b38c0897f088" providerId="ADAL" clId="{E5C4FF83-37AF-4CE3-9B42-40D6745BAAEC}" dt="2024-10-17T11:06:40.229" v="12278" actId="1076"/>
          <ac:picMkLst>
            <pc:docMk/>
            <pc:sldMk cId="3060463372" sldId="290"/>
            <ac:picMk id="7" creationId="{A584BCB4-D95D-4E61-80F5-9EEC3AC74167}"/>
          </ac:picMkLst>
        </pc:picChg>
        <pc:picChg chg="mod topLvl">
          <ac:chgData name="Zain Iqbal" userId="30af8037-896f-4f62-af34-b38c0897f088" providerId="ADAL" clId="{E5C4FF83-37AF-4CE3-9B42-40D6745BAAEC}" dt="2024-10-17T11:06:51.107" v="12282" actId="165"/>
          <ac:picMkLst>
            <pc:docMk/>
            <pc:sldMk cId="3060463372" sldId="290"/>
            <ac:picMk id="9" creationId="{0F493DFE-4971-476B-85B3-CF3C4FF1706A}"/>
          </ac:picMkLst>
        </pc:picChg>
        <pc:picChg chg="mod topLvl">
          <ac:chgData name="Zain Iqbal" userId="30af8037-896f-4f62-af34-b38c0897f088" providerId="ADAL" clId="{E5C4FF83-37AF-4CE3-9B42-40D6745BAAEC}" dt="2024-10-17T11:06:51.107" v="12282" actId="165"/>
          <ac:picMkLst>
            <pc:docMk/>
            <pc:sldMk cId="3060463372" sldId="290"/>
            <ac:picMk id="10" creationId="{83582F26-9473-4354-8A40-D566AC7E52BF}"/>
          </ac:picMkLst>
        </pc:picChg>
        <pc:picChg chg="del mod topLvl">
          <ac:chgData name="Zain Iqbal" userId="30af8037-896f-4f62-af34-b38c0897f088" providerId="ADAL" clId="{E5C4FF83-37AF-4CE3-9B42-40D6745BAAEC}" dt="2024-10-17T11:06:53.361" v="12283" actId="478"/>
          <ac:picMkLst>
            <pc:docMk/>
            <pc:sldMk cId="3060463372" sldId="290"/>
            <ac:picMk id="12" creationId="{1A83D0BC-02C5-48C8-9071-74A72DB199DA}"/>
          </ac:picMkLst>
        </pc:picChg>
        <pc:picChg chg="add mod">
          <ac:chgData name="Zain Iqbal" userId="30af8037-896f-4f62-af34-b38c0897f088" providerId="ADAL" clId="{E5C4FF83-37AF-4CE3-9B42-40D6745BAAEC}" dt="2024-10-17T11:05:52.778" v="12260" actId="1076"/>
          <ac:picMkLst>
            <pc:docMk/>
            <pc:sldMk cId="3060463372" sldId="290"/>
            <ac:picMk id="13" creationId="{5257C7DA-F136-4800-83B1-930CD39DDEDF}"/>
          </ac:picMkLst>
        </pc:picChg>
      </pc:sldChg>
      <pc:sldChg chg="delSp modSp add del mod">
        <pc:chgData name="Zain Iqbal" userId="30af8037-896f-4f62-af34-b38c0897f088" providerId="ADAL" clId="{E5C4FF83-37AF-4CE3-9B42-40D6745BAAEC}" dt="2024-10-16T17:42:19.450" v="9833" actId="47"/>
        <pc:sldMkLst>
          <pc:docMk/>
          <pc:sldMk cId="35239772" sldId="291"/>
        </pc:sldMkLst>
        <pc:spChg chg="del">
          <ac:chgData name="Zain Iqbal" userId="30af8037-896f-4f62-af34-b38c0897f088" providerId="ADAL" clId="{E5C4FF83-37AF-4CE3-9B42-40D6745BAAEC}" dt="2024-10-16T17:32:58.980" v="9209" actId="478"/>
          <ac:spMkLst>
            <pc:docMk/>
            <pc:sldMk cId="35239772" sldId="291"/>
            <ac:spMk id="4" creationId="{CFDE049C-88BC-472B-8995-F906FA79E36D}"/>
          </ac:spMkLst>
        </pc:spChg>
        <pc:spChg chg="del">
          <ac:chgData name="Zain Iqbal" userId="30af8037-896f-4f62-af34-b38c0897f088" providerId="ADAL" clId="{E5C4FF83-37AF-4CE3-9B42-40D6745BAAEC}" dt="2024-10-16T17:33:03.072" v="9211" actId="478"/>
          <ac:spMkLst>
            <pc:docMk/>
            <pc:sldMk cId="35239772" sldId="291"/>
            <ac:spMk id="5" creationId="{AB7F114B-FCB3-4BA1-8DA0-B458279D19D1}"/>
          </ac:spMkLst>
        </pc:spChg>
        <pc:spChg chg="del">
          <ac:chgData name="Zain Iqbal" userId="30af8037-896f-4f62-af34-b38c0897f088" providerId="ADAL" clId="{E5C4FF83-37AF-4CE3-9B42-40D6745BAAEC}" dt="2024-10-16T17:33:00.738" v="9210" actId="478"/>
          <ac:spMkLst>
            <pc:docMk/>
            <pc:sldMk cId="35239772" sldId="291"/>
            <ac:spMk id="6" creationId="{59ECAAC4-732B-4FD0-A334-B65CE21A9546}"/>
          </ac:spMkLst>
        </pc:spChg>
        <pc:spChg chg="del mod">
          <ac:chgData name="Zain Iqbal" userId="30af8037-896f-4f62-af34-b38c0897f088" providerId="ADAL" clId="{E5C4FF83-37AF-4CE3-9B42-40D6745BAAEC}" dt="2024-10-16T17:33:05.013" v="9212" actId="478"/>
          <ac:spMkLst>
            <pc:docMk/>
            <pc:sldMk cId="35239772" sldId="291"/>
            <ac:spMk id="11" creationId="{00000000-0000-0000-0000-000000000000}"/>
          </ac:spMkLst>
        </pc:spChg>
      </pc:sldChg>
      <pc:sldChg chg="addSp delSp modSp add mod ord modNotesTx">
        <pc:chgData name="Zain Iqbal" userId="30af8037-896f-4f62-af34-b38c0897f088" providerId="ADAL" clId="{E5C4FF83-37AF-4CE3-9B42-40D6745BAAEC}" dt="2024-10-16T18:02:34.785" v="11348" actId="20577"/>
        <pc:sldMkLst>
          <pc:docMk/>
          <pc:sldMk cId="677265493" sldId="291"/>
        </pc:sldMkLst>
        <pc:spChg chg="del">
          <ac:chgData name="Zain Iqbal" userId="30af8037-896f-4f62-af34-b38c0897f088" providerId="ADAL" clId="{E5C4FF83-37AF-4CE3-9B42-40D6745BAAEC}" dt="2024-10-16T17:45:30.035" v="10153" actId="478"/>
          <ac:spMkLst>
            <pc:docMk/>
            <pc:sldMk cId="677265493" sldId="291"/>
            <ac:spMk id="2" creationId="{00000000-0000-0000-0000-000000000000}"/>
          </ac:spMkLst>
        </pc:spChg>
        <pc:spChg chg="add mod">
          <ac:chgData name="Zain Iqbal" userId="30af8037-896f-4f62-af34-b38c0897f088" providerId="ADAL" clId="{E5C4FF83-37AF-4CE3-9B42-40D6745BAAEC}" dt="2024-10-16T17:49:37.591" v="10778" actId="1076"/>
          <ac:spMkLst>
            <pc:docMk/>
            <pc:sldMk cId="677265493" sldId="291"/>
            <ac:spMk id="4" creationId="{4360570E-CDF8-4A2C-97DF-23D1E8EB6B36}"/>
          </ac:spMkLst>
        </pc:spChg>
        <pc:spChg chg="add del mod">
          <ac:chgData name="Zain Iqbal" userId="30af8037-896f-4f62-af34-b38c0897f088" providerId="ADAL" clId="{E5C4FF83-37AF-4CE3-9B42-40D6745BAAEC}" dt="2024-10-16T17:45:34.964" v="10154" actId="478"/>
          <ac:spMkLst>
            <pc:docMk/>
            <pc:sldMk cId="677265493" sldId="291"/>
            <ac:spMk id="6" creationId="{230225B4-C6C8-4CEC-A5EB-316EE382D613}"/>
          </ac:spMkLst>
        </pc:spChg>
      </pc:sldChg>
      <pc:sldChg chg="modSp add mod">
        <pc:chgData name="Zain Iqbal" userId="30af8037-896f-4f62-af34-b38c0897f088" providerId="ADAL" clId="{E5C4FF83-37AF-4CE3-9B42-40D6745BAAEC}" dt="2024-10-17T10:00:48.371" v="11575" actId="20577"/>
        <pc:sldMkLst>
          <pc:docMk/>
          <pc:sldMk cId="3831773998" sldId="292"/>
        </pc:sldMkLst>
        <pc:spChg chg="mod">
          <ac:chgData name="Zain Iqbal" userId="30af8037-896f-4f62-af34-b38c0897f088" providerId="ADAL" clId="{E5C4FF83-37AF-4CE3-9B42-40D6745BAAEC}" dt="2024-10-17T10:00:48.371" v="11575" actId="20577"/>
          <ac:spMkLst>
            <pc:docMk/>
            <pc:sldMk cId="3831773998" sldId="292"/>
            <ac:spMk id="4" creationId="{4360570E-CDF8-4A2C-97DF-23D1E8EB6B36}"/>
          </ac:spMkLst>
        </pc:spChg>
        <pc:picChg chg="mod">
          <ac:chgData name="Zain Iqbal" userId="30af8037-896f-4f62-af34-b38c0897f088" providerId="ADAL" clId="{E5C4FF83-37AF-4CE3-9B42-40D6745BAAEC}" dt="2024-10-16T17:46:19.435" v="10161" actId="14100"/>
          <ac:picMkLst>
            <pc:docMk/>
            <pc:sldMk cId="3831773998" sldId="292"/>
            <ac:picMk id="3" creationId="{E37699F5-1D2E-A2B3-B5E8-167303378DBE}"/>
          </ac:picMkLst>
        </pc:picChg>
      </pc:sldChg>
    </pc:docChg>
  </pc:docChgLst>
  <pc:docChgLst>
    <pc:chgData name="Catherine Kirk" userId="50c0d331-6fdd-464b-8637-b54bbf4a53b7" providerId="ADAL" clId="{51B71FC0-4954-4013-A513-F9007F5265EF}"/>
    <pc:docChg chg="undo custSel modSld">
      <pc:chgData name="Catherine Kirk" userId="50c0d331-6fdd-464b-8637-b54bbf4a53b7" providerId="ADAL" clId="{51B71FC0-4954-4013-A513-F9007F5265EF}" dt="2024-11-04T09:16:10.644" v="149" actId="27636"/>
      <pc:docMkLst>
        <pc:docMk/>
      </pc:docMkLst>
      <pc:sldChg chg="modSp mod">
        <pc:chgData name="Catherine Kirk" userId="50c0d331-6fdd-464b-8637-b54bbf4a53b7" providerId="ADAL" clId="{51B71FC0-4954-4013-A513-F9007F5265EF}" dt="2024-11-04T08:53:33.536" v="43" actId="20577"/>
        <pc:sldMkLst>
          <pc:docMk/>
          <pc:sldMk cId="2001468361" sldId="262"/>
        </pc:sldMkLst>
        <pc:spChg chg="mod">
          <ac:chgData name="Catherine Kirk" userId="50c0d331-6fdd-464b-8637-b54bbf4a53b7" providerId="ADAL" clId="{51B71FC0-4954-4013-A513-F9007F5265EF}" dt="2024-11-04T08:53:33.536" v="43" actId="20577"/>
          <ac:spMkLst>
            <pc:docMk/>
            <pc:sldMk cId="2001468361" sldId="262"/>
            <ac:spMk id="6" creationId="{B0560496-E2EE-1308-8920-C895E1530E2D}"/>
          </ac:spMkLst>
        </pc:spChg>
      </pc:sldChg>
      <pc:sldChg chg="modNotesTx">
        <pc:chgData name="Catherine Kirk" userId="50c0d331-6fdd-464b-8637-b54bbf4a53b7" providerId="ADAL" clId="{51B71FC0-4954-4013-A513-F9007F5265EF}" dt="2024-11-04T08:58:42.187" v="80" actId="20577"/>
        <pc:sldMkLst>
          <pc:docMk/>
          <pc:sldMk cId="3732709869" sldId="263"/>
        </pc:sldMkLst>
      </pc:sldChg>
      <pc:sldChg chg="modSp mod">
        <pc:chgData name="Catherine Kirk" userId="50c0d331-6fdd-464b-8637-b54bbf4a53b7" providerId="ADAL" clId="{51B71FC0-4954-4013-A513-F9007F5265EF}" dt="2024-11-04T09:04:05.361" v="86" actId="1076"/>
        <pc:sldMkLst>
          <pc:docMk/>
          <pc:sldMk cId="2942277426" sldId="265"/>
        </pc:sldMkLst>
        <pc:grpChg chg="mod">
          <ac:chgData name="Catherine Kirk" userId="50c0d331-6fdd-464b-8637-b54bbf4a53b7" providerId="ADAL" clId="{51B71FC0-4954-4013-A513-F9007F5265EF}" dt="2024-11-04T09:04:05.361" v="86" actId="1076"/>
          <ac:grpSpMkLst>
            <pc:docMk/>
            <pc:sldMk cId="2942277426" sldId="265"/>
            <ac:grpSpMk id="3" creationId="{44229B10-2198-41EF-8374-09769893C0FF}"/>
          </ac:grpSpMkLst>
        </pc:grpChg>
      </pc:sldChg>
      <pc:sldChg chg="modSp mod modAnim">
        <pc:chgData name="Catherine Kirk" userId="50c0d331-6fdd-464b-8637-b54bbf4a53b7" providerId="ADAL" clId="{51B71FC0-4954-4013-A513-F9007F5265EF}" dt="2024-11-04T09:16:10.644" v="149" actId="27636"/>
        <pc:sldMkLst>
          <pc:docMk/>
          <pc:sldMk cId="1234398614" sldId="272"/>
        </pc:sldMkLst>
        <pc:spChg chg="mod">
          <ac:chgData name="Catherine Kirk" userId="50c0d331-6fdd-464b-8637-b54bbf4a53b7" providerId="ADAL" clId="{51B71FC0-4954-4013-A513-F9007F5265EF}" dt="2024-11-04T09:16:10.644" v="149" actId="27636"/>
          <ac:spMkLst>
            <pc:docMk/>
            <pc:sldMk cId="1234398614" sldId="272"/>
            <ac:spMk id="4" creationId="{00000000-0000-0000-0000-000000000000}"/>
          </ac:spMkLst>
        </pc:spChg>
      </pc:sldChg>
      <pc:sldChg chg="modSp mod">
        <pc:chgData name="Catherine Kirk" userId="50c0d331-6fdd-464b-8637-b54bbf4a53b7" providerId="ADAL" clId="{51B71FC0-4954-4013-A513-F9007F5265EF}" dt="2024-11-04T09:03:27.983" v="84" actId="20577"/>
        <pc:sldMkLst>
          <pc:docMk/>
          <pc:sldMk cId="1645246745" sldId="284"/>
        </pc:sldMkLst>
        <pc:spChg chg="mod">
          <ac:chgData name="Catherine Kirk" userId="50c0d331-6fdd-464b-8637-b54bbf4a53b7" providerId="ADAL" clId="{51B71FC0-4954-4013-A513-F9007F5265EF}" dt="2024-11-04T09:03:10.225" v="81" actId="20577"/>
          <ac:spMkLst>
            <pc:docMk/>
            <pc:sldMk cId="1645246745" sldId="284"/>
            <ac:spMk id="2" creationId="{0C37DFCD-B7C9-4D9E-91F6-DE4AE4AE7BB4}"/>
          </ac:spMkLst>
        </pc:spChg>
        <pc:spChg chg="mod">
          <ac:chgData name="Catherine Kirk" userId="50c0d331-6fdd-464b-8637-b54bbf4a53b7" providerId="ADAL" clId="{51B71FC0-4954-4013-A513-F9007F5265EF}" dt="2024-11-04T09:03:27.983" v="84" actId="20577"/>
          <ac:spMkLst>
            <pc:docMk/>
            <pc:sldMk cId="1645246745" sldId="284"/>
            <ac:spMk id="14" creationId="{6AD02A85-F053-4DD1-AFFF-6F3AD93845D2}"/>
          </ac:spMkLst>
        </pc:spChg>
      </pc:sldChg>
      <pc:sldChg chg="modSp mod">
        <pc:chgData name="Catherine Kirk" userId="50c0d331-6fdd-464b-8637-b54bbf4a53b7" providerId="ADAL" clId="{51B71FC0-4954-4013-A513-F9007F5265EF}" dt="2024-11-04T09:05:28.556" v="87" actId="20577"/>
        <pc:sldMkLst>
          <pc:docMk/>
          <pc:sldMk cId="3572817718" sldId="285"/>
        </pc:sldMkLst>
        <pc:spChg chg="mod">
          <ac:chgData name="Catherine Kirk" userId="50c0d331-6fdd-464b-8637-b54bbf4a53b7" providerId="ADAL" clId="{51B71FC0-4954-4013-A513-F9007F5265EF}" dt="2024-11-04T09:05:28.556" v="87" actId="20577"/>
          <ac:spMkLst>
            <pc:docMk/>
            <pc:sldMk cId="3572817718" sldId="285"/>
            <ac:spMk id="2" creationId="{0C37DFCD-B7C9-4D9E-91F6-DE4AE4AE7BB4}"/>
          </ac:spMkLst>
        </pc:spChg>
      </pc:sldChg>
      <pc:sldChg chg="modSp mod">
        <pc:chgData name="Catherine Kirk" userId="50c0d331-6fdd-464b-8637-b54bbf4a53b7" providerId="ADAL" clId="{51B71FC0-4954-4013-A513-F9007F5265EF}" dt="2024-11-04T09:06:53.266" v="89" actId="255"/>
        <pc:sldMkLst>
          <pc:docMk/>
          <pc:sldMk cId="1482139445" sldId="286"/>
        </pc:sldMkLst>
        <pc:spChg chg="mod">
          <ac:chgData name="Catherine Kirk" userId="50c0d331-6fdd-464b-8637-b54bbf4a53b7" providerId="ADAL" clId="{51B71FC0-4954-4013-A513-F9007F5265EF}" dt="2024-11-04T09:06:53.266" v="89" actId="255"/>
          <ac:spMkLst>
            <pc:docMk/>
            <pc:sldMk cId="1482139445" sldId="286"/>
            <ac:spMk id="5" creationId="{682BDDA8-ACFC-4817-BDC8-2F432BE558D1}"/>
          </ac:spMkLst>
        </pc:spChg>
      </pc:sldChg>
      <pc:sldChg chg="modSp mod">
        <pc:chgData name="Catherine Kirk" userId="50c0d331-6fdd-464b-8637-b54bbf4a53b7" providerId="ADAL" clId="{51B71FC0-4954-4013-A513-F9007F5265EF}" dt="2024-11-04T09:08:30.275" v="105" actId="20577"/>
        <pc:sldMkLst>
          <pc:docMk/>
          <pc:sldMk cId="1833806251" sldId="288"/>
        </pc:sldMkLst>
        <pc:spChg chg="mod">
          <ac:chgData name="Catherine Kirk" userId="50c0d331-6fdd-464b-8637-b54bbf4a53b7" providerId="ADAL" clId="{51B71FC0-4954-4013-A513-F9007F5265EF}" dt="2024-11-04T09:08:30.275" v="105" actId="20577"/>
          <ac:spMkLst>
            <pc:docMk/>
            <pc:sldMk cId="1833806251" sldId="288"/>
            <ac:spMk id="11" creationId="{00000000-0000-0000-0000-000000000000}"/>
          </ac:spMkLst>
        </pc:spChg>
      </pc:sldChg>
      <pc:sldChg chg="modSp mod">
        <pc:chgData name="Catherine Kirk" userId="50c0d331-6fdd-464b-8637-b54bbf4a53b7" providerId="ADAL" clId="{51B71FC0-4954-4013-A513-F9007F5265EF}" dt="2024-11-04T09:11:12.438" v="120" actId="14100"/>
        <pc:sldMkLst>
          <pc:docMk/>
          <pc:sldMk cId="3872258664" sldId="289"/>
        </pc:sldMkLst>
        <pc:spChg chg="mod">
          <ac:chgData name="Catherine Kirk" userId="50c0d331-6fdd-464b-8637-b54bbf4a53b7" providerId="ADAL" clId="{51B71FC0-4954-4013-A513-F9007F5265EF}" dt="2024-11-04T09:10:07.002" v="107" actId="14100"/>
          <ac:spMkLst>
            <pc:docMk/>
            <pc:sldMk cId="3872258664" sldId="289"/>
            <ac:spMk id="4" creationId="{CFDE049C-88BC-472B-8995-F906FA79E36D}"/>
          </ac:spMkLst>
        </pc:spChg>
        <pc:spChg chg="mod">
          <ac:chgData name="Catherine Kirk" userId="50c0d331-6fdd-464b-8637-b54bbf4a53b7" providerId="ADAL" clId="{51B71FC0-4954-4013-A513-F9007F5265EF}" dt="2024-11-04T09:10:29.689" v="112" actId="20577"/>
          <ac:spMkLst>
            <pc:docMk/>
            <pc:sldMk cId="3872258664" sldId="289"/>
            <ac:spMk id="5" creationId="{AB7F114B-FCB3-4BA1-8DA0-B458279D19D1}"/>
          </ac:spMkLst>
        </pc:spChg>
        <pc:spChg chg="mod">
          <ac:chgData name="Catherine Kirk" userId="50c0d331-6fdd-464b-8637-b54bbf4a53b7" providerId="ADAL" clId="{51B71FC0-4954-4013-A513-F9007F5265EF}" dt="2024-11-04T09:10:49.958" v="114" actId="14100"/>
          <ac:spMkLst>
            <pc:docMk/>
            <pc:sldMk cId="3872258664" sldId="289"/>
            <ac:spMk id="6" creationId="{128FF416-8230-4721-9D6F-FE60A9E53710}"/>
          </ac:spMkLst>
        </pc:spChg>
        <pc:spChg chg="mod">
          <ac:chgData name="Catherine Kirk" userId="50c0d331-6fdd-464b-8637-b54bbf4a53b7" providerId="ADAL" clId="{51B71FC0-4954-4013-A513-F9007F5265EF}" dt="2024-11-04T09:11:12.438" v="120" actId="14100"/>
          <ac:spMkLst>
            <pc:docMk/>
            <pc:sldMk cId="3872258664" sldId="289"/>
            <ac:spMk id="8" creationId="{377316B4-3408-49EB-A70E-4EF837E03DD6}"/>
          </ac:spMkLst>
        </pc:spChg>
      </pc:sldChg>
      <pc:sldChg chg="modSp mod">
        <pc:chgData name="Catherine Kirk" userId="50c0d331-6fdd-464b-8637-b54bbf4a53b7" providerId="ADAL" clId="{51B71FC0-4954-4013-A513-F9007F5265EF}" dt="2024-11-04T09:12:27.312" v="131" actId="14100"/>
        <pc:sldMkLst>
          <pc:docMk/>
          <pc:sldMk cId="3060463372" sldId="290"/>
        </pc:sldMkLst>
        <pc:spChg chg="mod">
          <ac:chgData name="Catherine Kirk" userId="50c0d331-6fdd-464b-8637-b54bbf4a53b7" providerId="ADAL" clId="{51B71FC0-4954-4013-A513-F9007F5265EF}" dt="2024-11-04T09:12:00.364" v="126" actId="20577"/>
          <ac:spMkLst>
            <pc:docMk/>
            <pc:sldMk cId="3060463372" sldId="290"/>
            <ac:spMk id="4" creationId="{CFDE049C-88BC-472B-8995-F906FA79E36D}"/>
          </ac:spMkLst>
        </pc:spChg>
        <pc:spChg chg="mod">
          <ac:chgData name="Catherine Kirk" userId="50c0d331-6fdd-464b-8637-b54bbf4a53b7" providerId="ADAL" clId="{51B71FC0-4954-4013-A513-F9007F5265EF}" dt="2024-11-04T09:12:12.325" v="128" actId="14100"/>
          <ac:spMkLst>
            <pc:docMk/>
            <pc:sldMk cId="3060463372" sldId="290"/>
            <ac:spMk id="5" creationId="{AB7F114B-FCB3-4BA1-8DA0-B458279D19D1}"/>
          </ac:spMkLst>
        </pc:spChg>
        <pc:spChg chg="mod">
          <ac:chgData name="Catherine Kirk" userId="50c0d331-6fdd-464b-8637-b54bbf4a53b7" providerId="ADAL" clId="{51B71FC0-4954-4013-A513-F9007F5265EF}" dt="2024-11-04T09:12:27.312" v="131" actId="14100"/>
          <ac:spMkLst>
            <pc:docMk/>
            <pc:sldMk cId="3060463372" sldId="290"/>
            <ac:spMk id="6" creationId="{59ECAAC4-732B-4FD0-A334-B65CE21A9546}"/>
          </ac:spMkLst>
        </pc:spChg>
      </pc:sldChg>
      <pc:sldChg chg="modSp mod">
        <pc:chgData name="Catherine Kirk" userId="50c0d331-6fdd-464b-8637-b54bbf4a53b7" providerId="ADAL" clId="{51B71FC0-4954-4013-A513-F9007F5265EF}" dt="2024-11-04T09:13:51.185" v="146" actId="20577"/>
        <pc:sldMkLst>
          <pc:docMk/>
          <pc:sldMk cId="3831773998" sldId="292"/>
        </pc:sldMkLst>
        <pc:spChg chg="mod">
          <ac:chgData name="Catherine Kirk" userId="50c0d331-6fdd-464b-8637-b54bbf4a53b7" providerId="ADAL" clId="{51B71FC0-4954-4013-A513-F9007F5265EF}" dt="2024-11-04T09:13:51.185" v="146" actId="20577"/>
          <ac:spMkLst>
            <pc:docMk/>
            <pc:sldMk cId="3831773998" sldId="292"/>
            <ac:spMk id="4" creationId="{4360570E-CDF8-4A2C-97DF-23D1E8EB6B36}"/>
          </ac:spMkLst>
        </pc:spChg>
      </pc:sldChg>
    </pc:docChg>
  </pc:docChgLst>
  <pc:docChgLst>
    <pc:chgData name="Catherine Kirk" userId="S::catherine.kirk@nottinghamcity.gov.uk::50c0d331-6fdd-464b-8637-b54bbf4a53b7" providerId="AD" clId="Web-{2DCDEBAE-86D4-76A4-990C-B3D6D8F170DE}"/>
    <pc:docChg chg="modSld">
      <pc:chgData name="Catherine Kirk" userId="S::catherine.kirk@nottinghamcity.gov.uk::50c0d331-6fdd-464b-8637-b54bbf4a53b7" providerId="AD" clId="Web-{2DCDEBAE-86D4-76A4-990C-B3D6D8F170DE}" dt="2024-10-17T16:26:31.952" v="2" actId="20577"/>
      <pc:docMkLst>
        <pc:docMk/>
      </pc:docMkLst>
      <pc:sldChg chg="modSp">
        <pc:chgData name="Catherine Kirk" userId="S::catherine.kirk@nottinghamcity.gov.uk::50c0d331-6fdd-464b-8637-b54bbf4a53b7" providerId="AD" clId="Web-{2DCDEBAE-86D4-76A4-990C-B3D6D8F170DE}" dt="2024-10-17T16:26:31.952" v="2" actId="20577"/>
        <pc:sldMkLst>
          <pc:docMk/>
          <pc:sldMk cId="3872258664" sldId="289"/>
        </pc:sldMkLst>
        <pc:spChg chg="mod">
          <ac:chgData name="Catherine Kirk" userId="S::catherine.kirk@nottinghamcity.gov.uk::50c0d331-6fdd-464b-8637-b54bbf4a53b7" providerId="AD" clId="Web-{2DCDEBAE-86D4-76A4-990C-B3D6D8F170DE}" dt="2024-10-17T16:26:31.952" v="2" actId="20577"/>
          <ac:spMkLst>
            <pc:docMk/>
            <pc:sldMk cId="3872258664" sldId="289"/>
            <ac:spMk id="11"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3T11:59:58.388"/>
    </inkml:context>
    <inkml:brush xml:id="br0">
      <inkml:brushProperty name="width" value="0.35" units="cm"/>
      <inkml:brushProperty name="height" value="0.35" units="cm"/>
      <inkml:brushProperty name="color" value="#FFFFFF"/>
    </inkml:brush>
  </inkml:definitions>
  <inkml:trace contextRef="#ctx0" brushRef="#br0">0 1 24575,'11'66'0,"0"-9"0,-10 50 0,-2-77 0,1 0 0,1 0 0,2-1 0,0 1 0,14 49 0,-17-78 0,0 0 0,1 0 0,-1 0 0,0-1 0,1 1 0,-1 0 0,0 0 0,1 0 0,-1 0 0,1 0 0,-1 0 0,1 0 0,0-1 0,-1 1 0,1 0 0,0 0 0,0-1 0,-1 1 0,3 0 0,4-12 0,-1-33 0,-5-79 0,-2 71 0,1 41 0,0 15 0,0 61 120,0-49-321,0-39-1083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F4EAE-2D66-4AB8-924D-70C2BFD00DFF}" type="datetimeFigureOut">
              <a:rPr lang="en-GB" smtClean="0"/>
              <a:t>04/11/2024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18EF4-09F0-43BD-9F46-73AEAD025E99}" type="slidenum">
              <a:rPr lang="en-GB" smtClean="0"/>
              <a:t>‹#›</a:t>
            </a:fld>
            <a:endParaRPr lang="en-GB"/>
          </a:p>
        </p:txBody>
      </p:sp>
    </p:spTree>
    <p:extLst>
      <p:ext uri="{BB962C8B-B14F-4D97-AF65-F5344CB8AC3E}">
        <p14:creationId xmlns:p14="http://schemas.microsoft.com/office/powerpoint/2010/main" val="265474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take photos of pupils mind maps to evidence knowledge and/or misconceptions</a:t>
            </a:r>
          </a:p>
        </p:txBody>
      </p:sp>
      <p:sp>
        <p:nvSpPr>
          <p:cNvPr id="4" name="Slide Number Placeholder 3"/>
          <p:cNvSpPr>
            <a:spLocks noGrp="1"/>
          </p:cNvSpPr>
          <p:nvPr>
            <p:ph type="sldNum" sz="quarter" idx="5"/>
          </p:nvPr>
        </p:nvSpPr>
        <p:spPr/>
        <p:txBody>
          <a:bodyPr/>
          <a:lstStyle/>
          <a:p>
            <a:fld id="{ACC18EF4-09F0-43BD-9F46-73AEAD025E99}" type="slidenum">
              <a:rPr lang="en-GB" smtClean="0"/>
              <a:t>6</a:t>
            </a:fld>
            <a:endParaRPr lang="en-GB"/>
          </a:p>
        </p:txBody>
      </p:sp>
    </p:spTree>
    <p:extLst>
      <p:ext uri="{BB962C8B-B14F-4D97-AF65-F5344CB8AC3E}">
        <p14:creationId xmlns:p14="http://schemas.microsoft.com/office/powerpoint/2010/main" val="219280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take photos of young people for evidence and understanding.</a:t>
            </a:r>
          </a:p>
          <a:p>
            <a:endParaRPr lang="en-GB" dirty="0"/>
          </a:p>
          <a:p>
            <a:r>
              <a:rPr lang="en-GB" dirty="0"/>
              <a:t>Answers:</a:t>
            </a:r>
          </a:p>
          <a:p>
            <a:r>
              <a:rPr lang="en-GB" dirty="0"/>
              <a:t>True – if it is your trade such as someone who works in construction or a chef</a:t>
            </a:r>
          </a:p>
          <a:p>
            <a:r>
              <a:rPr lang="en-GB" dirty="0"/>
              <a:t>True – </a:t>
            </a:r>
            <a:r>
              <a:rPr lang="en-GB" b="0" i="0" dirty="0">
                <a:solidFill>
                  <a:srgbClr val="001D35"/>
                </a:solidFill>
                <a:effectLst/>
                <a:latin typeface="Google Sans"/>
              </a:rPr>
              <a:t>Sikhs carry a kirpan, a small, blunt blade that is a sacred religious symbol and one of the five articles of faith in Sikhism</a:t>
            </a:r>
          </a:p>
          <a:p>
            <a:r>
              <a:rPr lang="en-GB" b="0" i="0" dirty="0">
                <a:solidFill>
                  <a:srgbClr val="001D35"/>
                </a:solidFill>
                <a:effectLst/>
                <a:latin typeface="Google Sans"/>
              </a:rPr>
              <a:t>False – You should not carry a knife regardless of who hands it to you</a:t>
            </a:r>
          </a:p>
          <a:p>
            <a:r>
              <a:rPr lang="en-GB" b="0" i="0" dirty="0">
                <a:solidFill>
                  <a:srgbClr val="001D35"/>
                </a:solidFill>
                <a:effectLst/>
                <a:latin typeface="Google Sans"/>
              </a:rPr>
              <a:t>False – A fancy dress costume does not excuse you for carrying a knife</a:t>
            </a:r>
          </a:p>
          <a:p>
            <a:r>
              <a:rPr lang="en-GB" b="0" i="0" dirty="0">
                <a:solidFill>
                  <a:srgbClr val="001D35"/>
                </a:solidFill>
                <a:effectLst/>
                <a:latin typeface="Google Sans"/>
              </a:rPr>
              <a:t>True – Shops can only sell knives to adults aged 18 and over. When they are sold it is highly likely that they are in very strong packaging that can only be taken off safely at home using strong scissors</a:t>
            </a:r>
          </a:p>
          <a:p>
            <a:r>
              <a:rPr lang="en-GB" b="0" i="0" dirty="0">
                <a:solidFill>
                  <a:srgbClr val="001D35"/>
                </a:solidFill>
                <a:effectLst/>
                <a:latin typeface="Google Sans"/>
              </a:rPr>
              <a:t>False – If you are in danger, you cannot carry a knife. It is illegal to carry a knife in a public area unless under certain circumstances as per the first two statements</a:t>
            </a:r>
          </a:p>
          <a:p>
            <a:r>
              <a:rPr lang="en-GB" b="0" i="0" dirty="0">
                <a:solidFill>
                  <a:srgbClr val="001D35"/>
                </a:solidFill>
                <a:effectLst/>
                <a:latin typeface="Google Sans"/>
              </a:rPr>
              <a:t>True – If the police and authorities believe it to be necessary, anyone aged 10 and over can be charged with a crime. It can impact future education and job choices</a:t>
            </a:r>
          </a:p>
          <a:p>
            <a:r>
              <a:rPr lang="en-GB" b="0" i="0" dirty="0">
                <a:solidFill>
                  <a:srgbClr val="001D35"/>
                </a:solidFill>
                <a:effectLst/>
                <a:latin typeface="Google Sans"/>
              </a:rPr>
              <a:t>False – It might feel like if you have a knife you can defend yourself and be safe. When actually, carrying a knife will often result in you being wounded.</a:t>
            </a:r>
            <a:endParaRPr lang="en-GB" dirty="0"/>
          </a:p>
        </p:txBody>
      </p:sp>
      <p:sp>
        <p:nvSpPr>
          <p:cNvPr id="4" name="Slide Number Placeholder 3"/>
          <p:cNvSpPr>
            <a:spLocks noGrp="1"/>
          </p:cNvSpPr>
          <p:nvPr>
            <p:ph type="sldNum" sz="quarter" idx="5"/>
          </p:nvPr>
        </p:nvSpPr>
        <p:spPr/>
        <p:txBody>
          <a:bodyPr/>
          <a:lstStyle/>
          <a:p>
            <a:fld id="{ACC18EF4-09F0-43BD-9F46-73AEAD025E99}" type="slidenum">
              <a:rPr lang="en-GB" smtClean="0"/>
              <a:t>9</a:t>
            </a:fld>
            <a:endParaRPr lang="en-GB"/>
          </a:p>
        </p:txBody>
      </p:sp>
    </p:spTree>
    <p:extLst>
      <p:ext uri="{BB962C8B-B14F-4D97-AF65-F5344CB8AC3E}">
        <p14:creationId xmlns:p14="http://schemas.microsoft.com/office/powerpoint/2010/main" val="402376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C18EF4-09F0-43BD-9F46-73AEAD025E99}" type="slidenum">
              <a:rPr lang="en-GB" smtClean="0"/>
              <a:t>10</a:t>
            </a:fld>
            <a:endParaRPr lang="en-GB"/>
          </a:p>
        </p:txBody>
      </p:sp>
    </p:spTree>
    <p:extLst>
      <p:ext uri="{BB962C8B-B14F-4D97-AF65-F5344CB8AC3E}">
        <p14:creationId xmlns:p14="http://schemas.microsoft.com/office/powerpoint/2010/main" val="45215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worksheet for pupils</a:t>
            </a:r>
          </a:p>
        </p:txBody>
      </p:sp>
      <p:sp>
        <p:nvSpPr>
          <p:cNvPr id="4" name="Slide Number Placeholder 3"/>
          <p:cNvSpPr>
            <a:spLocks noGrp="1"/>
          </p:cNvSpPr>
          <p:nvPr>
            <p:ph type="sldNum" sz="quarter" idx="5"/>
          </p:nvPr>
        </p:nvSpPr>
        <p:spPr/>
        <p:txBody>
          <a:bodyPr/>
          <a:lstStyle/>
          <a:p>
            <a:fld id="{ACC18EF4-09F0-43BD-9F46-73AEAD025E99}" type="slidenum">
              <a:rPr lang="en-GB" smtClean="0"/>
              <a:t>19</a:t>
            </a:fld>
            <a:endParaRPr lang="en-GB"/>
          </a:p>
        </p:txBody>
      </p:sp>
    </p:spTree>
    <p:extLst>
      <p:ext uri="{BB962C8B-B14F-4D97-AF65-F5344CB8AC3E}">
        <p14:creationId xmlns:p14="http://schemas.microsoft.com/office/powerpoint/2010/main" val="5324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565E6-7256-41A5-AC16-0845673CA8BD}"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154211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565E6-7256-41A5-AC16-0845673CA8BD}"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94340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565E6-7256-41A5-AC16-0845673CA8BD}"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358212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565E6-7256-41A5-AC16-0845673CA8BD}"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196684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565E6-7256-41A5-AC16-0845673CA8BD}"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167284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0565E6-7256-41A5-AC16-0845673CA8BD}"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117524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565E6-7256-41A5-AC16-0845673CA8BD}" type="datetimeFigureOut">
              <a:rPr lang="en-GB" smtClean="0"/>
              <a:t>04/11/2024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78266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0565E6-7256-41A5-AC16-0845673CA8BD}" type="datetimeFigureOut">
              <a:rPr lang="en-GB" smtClean="0"/>
              <a:t>04/11/2024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36825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565E6-7256-41A5-AC16-0845673CA8BD}" type="datetimeFigureOut">
              <a:rPr lang="en-GB" smtClean="0"/>
              <a:t>04/11/2024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293543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565E6-7256-41A5-AC16-0845673CA8BD}"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142276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565E6-7256-41A5-AC16-0845673CA8BD}" type="datetimeFigureOut">
              <a:rPr lang="en-GB" smtClean="0"/>
              <a:t>04/11/2024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273D3-F845-4770-8F0F-228D6C70B117}" type="slidenum">
              <a:rPr lang="en-GB" smtClean="0"/>
              <a:t>‹#›</a:t>
            </a:fld>
            <a:endParaRPr lang="en-GB"/>
          </a:p>
        </p:txBody>
      </p:sp>
    </p:spTree>
    <p:extLst>
      <p:ext uri="{BB962C8B-B14F-4D97-AF65-F5344CB8AC3E}">
        <p14:creationId xmlns:p14="http://schemas.microsoft.com/office/powerpoint/2010/main" val="323652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565E6-7256-41A5-AC16-0845673CA8BD}" type="datetimeFigureOut">
              <a:rPr lang="en-GB" smtClean="0"/>
              <a:t>04/11/2024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273D3-F845-4770-8F0F-228D6C70B117}" type="slidenum">
              <a:rPr lang="en-GB" smtClean="0"/>
              <a:t>‹#›</a:t>
            </a:fld>
            <a:endParaRPr lang="en-GB"/>
          </a:p>
        </p:txBody>
      </p:sp>
    </p:spTree>
    <p:extLst>
      <p:ext uri="{BB962C8B-B14F-4D97-AF65-F5344CB8AC3E}">
        <p14:creationId xmlns:p14="http://schemas.microsoft.com/office/powerpoint/2010/main" val="1883063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customXml" Target="../ink/ink1.xml"/><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22.svg"/><Relationship Id="rId10"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14.svg"/><Relationship Id="rId10" Type="http://schemas.openxmlformats.org/officeDocument/2006/relationships/image" Target="../media/image39.png"/><Relationship Id="rId4" Type="http://schemas.openxmlformats.org/officeDocument/2006/relationships/image" Target="../media/image13.pn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svg"/><Relationship Id="rId7" Type="http://schemas.openxmlformats.org/officeDocument/2006/relationships/image" Target="../media/image14.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4.svg"/><Relationship Id="rId18" Type="http://schemas.openxmlformats.org/officeDocument/2006/relationships/image" Target="../media/image27.png"/><Relationship Id="rId3" Type="http://schemas.openxmlformats.org/officeDocument/2006/relationships/image" Target="../media/image46.svg"/><Relationship Id="rId7" Type="http://schemas.openxmlformats.org/officeDocument/2006/relationships/image" Target="../media/image30.svg"/><Relationship Id="rId12" Type="http://schemas.openxmlformats.org/officeDocument/2006/relationships/image" Target="../media/image43.png"/><Relationship Id="rId17" Type="http://schemas.openxmlformats.org/officeDocument/2006/relationships/image" Target="../media/image24.svg"/><Relationship Id="rId2" Type="http://schemas.openxmlformats.org/officeDocument/2006/relationships/image" Target="../media/image45.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6.svg"/><Relationship Id="rId15" Type="http://schemas.openxmlformats.org/officeDocument/2006/relationships/image" Target="../media/image48.svg"/><Relationship Id="rId10" Type="http://schemas.openxmlformats.org/officeDocument/2006/relationships/image" Target="../media/image33.png"/><Relationship Id="rId19" Type="http://schemas.openxmlformats.org/officeDocument/2006/relationships/image" Target="../media/image28.svg"/><Relationship Id="rId4" Type="http://schemas.openxmlformats.org/officeDocument/2006/relationships/image" Target="../media/image25.png"/><Relationship Id="rId9" Type="http://schemas.openxmlformats.org/officeDocument/2006/relationships/image" Target="../media/image14.sv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svg"/><Relationship Id="rId7" Type="http://schemas.openxmlformats.org/officeDocument/2006/relationships/image" Target="../media/image52.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54.sv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0.svg"/><Relationship Id="rId7" Type="http://schemas.openxmlformats.org/officeDocument/2006/relationships/image" Target="../media/image52.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20.svg"/><Relationship Id="rId10" Type="http://schemas.openxmlformats.org/officeDocument/2006/relationships/image" Target="../media/image55.png"/><Relationship Id="rId4" Type="http://schemas.openxmlformats.org/officeDocument/2006/relationships/image" Target="../media/image19.png"/><Relationship Id="rId9" Type="http://schemas.openxmlformats.org/officeDocument/2006/relationships/image" Target="../media/image42.sv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0.svg"/><Relationship Id="rId7" Type="http://schemas.openxmlformats.org/officeDocument/2006/relationships/image" Target="../media/image34.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6.sv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0.svg"/><Relationship Id="rId7" Type="http://schemas.openxmlformats.org/officeDocument/2006/relationships/image" Target="../media/image34.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58.svg"/><Relationship Id="rId5" Type="http://schemas.openxmlformats.org/officeDocument/2006/relationships/image" Target="../media/image14.svg"/><Relationship Id="rId10" Type="http://schemas.openxmlformats.org/officeDocument/2006/relationships/image" Target="../media/image57.png"/><Relationship Id="rId4" Type="http://schemas.openxmlformats.org/officeDocument/2006/relationships/image" Target="../media/image13.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7DEA69-B226-36AD-8B95-13F589C8BD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41066"/>
          </a:xfrm>
          <a:prstGeom prst="rect">
            <a:avLst/>
          </a:prstGeom>
        </p:spPr>
      </p:pic>
      <p:sp>
        <p:nvSpPr>
          <p:cNvPr id="5" name="TextBox 4"/>
          <p:cNvSpPr txBox="1"/>
          <p:nvPr/>
        </p:nvSpPr>
        <p:spPr>
          <a:xfrm>
            <a:off x="740472" y="2402227"/>
            <a:ext cx="7682346" cy="1754326"/>
          </a:xfrm>
          <a:prstGeom prst="rect">
            <a:avLst/>
          </a:prstGeom>
          <a:noFill/>
        </p:spPr>
        <p:txBody>
          <a:bodyPr wrap="square" rtlCol="0">
            <a:spAutoFit/>
          </a:bodyPr>
          <a:lstStyle/>
          <a:p>
            <a:pPr algn="ctr"/>
            <a:r>
              <a:rPr lang="en-GB" sz="5400" dirty="0">
                <a:solidFill>
                  <a:srgbClr val="002060"/>
                </a:solidFill>
                <a:latin typeface="Calibri" panose="020F0502020204030204" pitchFamily="34" charset="0"/>
                <a:cs typeface="Calibri" panose="020F0502020204030204" pitchFamily="34" charset="0"/>
              </a:rPr>
              <a:t>Year 6</a:t>
            </a:r>
          </a:p>
          <a:p>
            <a:pPr algn="ctr"/>
            <a:r>
              <a:rPr lang="en-GB" sz="5400" dirty="0">
                <a:solidFill>
                  <a:srgbClr val="002060"/>
                </a:solidFill>
                <a:latin typeface="Calibri" panose="020F0502020204030204" pitchFamily="34" charset="0"/>
                <a:cs typeface="Calibri" panose="020F0502020204030204" pitchFamily="34" charset="0"/>
              </a:rPr>
              <a:t>Knife Crime Lesson</a:t>
            </a:r>
          </a:p>
        </p:txBody>
      </p:sp>
      <p:grpSp>
        <p:nvGrpSpPr>
          <p:cNvPr id="15" name="Group 14">
            <a:extLst>
              <a:ext uri="{FF2B5EF4-FFF2-40B4-BE49-F238E27FC236}">
                <a16:creationId xmlns:a16="http://schemas.microsoft.com/office/drawing/2014/main" id="{EBBB8C2B-D827-3FA1-1DC4-DC06774A255F}"/>
              </a:ext>
            </a:extLst>
          </p:cNvPr>
          <p:cNvGrpSpPr/>
          <p:nvPr/>
        </p:nvGrpSpPr>
        <p:grpSpPr>
          <a:xfrm>
            <a:off x="1998884" y="5047124"/>
            <a:ext cx="5216924" cy="1293710"/>
            <a:chOff x="1786504" y="5244179"/>
            <a:chExt cx="5621053" cy="1403562"/>
          </a:xfrm>
        </p:grpSpPr>
        <p:pic>
          <p:nvPicPr>
            <p:cNvPr id="3" name="Picture 2">
              <a:extLst>
                <a:ext uri="{FF2B5EF4-FFF2-40B4-BE49-F238E27FC236}">
                  <a16:creationId xmlns:a16="http://schemas.microsoft.com/office/drawing/2014/main" id="{124D4A55-D0E0-D6E9-F23A-F52BD4CBD915}"/>
                </a:ext>
              </a:extLst>
            </p:cNvPr>
            <p:cNvPicPr>
              <a:picLocks noChangeAspect="1"/>
            </p:cNvPicPr>
            <p:nvPr/>
          </p:nvPicPr>
          <p:blipFill>
            <a:blip r:embed="rId3"/>
            <a:stretch>
              <a:fillRect/>
            </a:stretch>
          </p:blipFill>
          <p:spPr>
            <a:xfrm>
              <a:off x="2975534" y="6225946"/>
              <a:ext cx="2695581" cy="395826"/>
            </a:xfrm>
            <a:prstGeom prst="rect">
              <a:avLst/>
            </a:prstGeom>
          </p:spPr>
        </p:pic>
        <p:pic>
          <p:nvPicPr>
            <p:cNvPr id="6" name="Picture 5">
              <a:extLst>
                <a:ext uri="{FF2B5EF4-FFF2-40B4-BE49-F238E27FC236}">
                  <a16:creationId xmlns:a16="http://schemas.microsoft.com/office/drawing/2014/main" id="{71C185FE-1E63-2DD1-BA53-0DE8BAA7552C}"/>
                </a:ext>
              </a:extLst>
            </p:cNvPr>
            <p:cNvPicPr>
              <a:picLocks noChangeAspect="1"/>
            </p:cNvPicPr>
            <p:nvPr/>
          </p:nvPicPr>
          <p:blipFill>
            <a:blip r:embed="rId4"/>
            <a:stretch>
              <a:fillRect/>
            </a:stretch>
          </p:blipFill>
          <p:spPr>
            <a:xfrm>
              <a:off x="5855955" y="6199974"/>
              <a:ext cx="1551602" cy="447767"/>
            </a:xfrm>
            <a:prstGeom prst="rect">
              <a:avLst/>
            </a:prstGeom>
          </p:spPr>
        </p:pic>
        <p:pic>
          <p:nvPicPr>
            <p:cNvPr id="7" name="Picture 6">
              <a:extLst>
                <a:ext uri="{FF2B5EF4-FFF2-40B4-BE49-F238E27FC236}">
                  <a16:creationId xmlns:a16="http://schemas.microsoft.com/office/drawing/2014/main" id="{A6C85AA2-3B72-4BDF-EA4F-5D37C5C05BFF}"/>
                </a:ext>
              </a:extLst>
            </p:cNvPr>
            <p:cNvPicPr>
              <a:picLocks noChangeAspect="1"/>
            </p:cNvPicPr>
            <p:nvPr/>
          </p:nvPicPr>
          <p:blipFill>
            <a:blip r:embed="rId5"/>
            <a:stretch>
              <a:fillRect/>
            </a:stretch>
          </p:blipFill>
          <p:spPr>
            <a:xfrm>
              <a:off x="6320143" y="5244179"/>
              <a:ext cx="742531" cy="915426"/>
            </a:xfrm>
            <a:prstGeom prst="rect">
              <a:avLst/>
            </a:prstGeom>
          </p:spPr>
        </p:pic>
        <p:pic>
          <p:nvPicPr>
            <p:cNvPr id="8" name="Picture 7">
              <a:extLst>
                <a:ext uri="{FF2B5EF4-FFF2-40B4-BE49-F238E27FC236}">
                  <a16:creationId xmlns:a16="http://schemas.microsoft.com/office/drawing/2014/main" id="{5D1C48FC-71DF-D916-A292-D085416F5578}"/>
                </a:ext>
              </a:extLst>
            </p:cNvPr>
            <p:cNvPicPr>
              <a:picLocks noChangeAspect="1"/>
            </p:cNvPicPr>
            <p:nvPr/>
          </p:nvPicPr>
          <p:blipFill rotWithShape="1">
            <a:blip r:embed="rId6"/>
            <a:srcRect r="19070"/>
            <a:stretch/>
          </p:blipFill>
          <p:spPr>
            <a:xfrm>
              <a:off x="1786504" y="5665091"/>
              <a:ext cx="1499890" cy="428736"/>
            </a:xfrm>
            <a:prstGeom prst="rect">
              <a:avLst/>
            </a:prstGeom>
          </p:spPr>
        </p:pic>
        <p:pic>
          <p:nvPicPr>
            <p:cNvPr id="10" name="Picture 9">
              <a:extLst>
                <a:ext uri="{FF2B5EF4-FFF2-40B4-BE49-F238E27FC236}">
                  <a16:creationId xmlns:a16="http://schemas.microsoft.com/office/drawing/2014/main" id="{40E445D1-F825-F2AE-7DDA-00AC3085F287}"/>
                </a:ext>
              </a:extLst>
            </p:cNvPr>
            <p:cNvPicPr>
              <a:picLocks noChangeAspect="1"/>
            </p:cNvPicPr>
            <p:nvPr/>
          </p:nvPicPr>
          <p:blipFill>
            <a:blip r:embed="rId7"/>
            <a:stretch>
              <a:fillRect/>
            </a:stretch>
          </p:blipFill>
          <p:spPr>
            <a:xfrm>
              <a:off x="3356210" y="5305263"/>
              <a:ext cx="982415" cy="854624"/>
            </a:xfrm>
            <a:prstGeom prst="rect">
              <a:avLst/>
            </a:prstGeom>
          </p:spPr>
        </p:pic>
        <p:pic>
          <p:nvPicPr>
            <p:cNvPr id="11" name="Picture 10">
              <a:extLst>
                <a:ext uri="{FF2B5EF4-FFF2-40B4-BE49-F238E27FC236}">
                  <a16:creationId xmlns:a16="http://schemas.microsoft.com/office/drawing/2014/main" id="{2848FF76-B726-31BD-009B-077EC9F3694E}"/>
                </a:ext>
              </a:extLst>
            </p:cNvPr>
            <p:cNvPicPr>
              <a:picLocks noChangeAspect="1"/>
            </p:cNvPicPr>
            <p:nvPr/>
          </p:nvPicPr>
          <p:blipFill>
            <a:blip r:embed="rId8"/>
            <a:stretch>
              <a:fillRect/>
            </a:stretch>
          </p:blipFill>
          <p:spPr>
            <a:xfrm>
              <a:off x="4570719" y="5585541"/>
              <a:ext cx="1285236" cy="508286"/>
            </a:xfrm>
            <a:prstGeom prst="rect">
              <a:avLst/>
            </a:prstGeom>
          </p:spPr>
        </p:pic>
      </p:grpSp>
      <p:sp>
        <p:nvSpPr>
          <p:cNvPr id="16" name="TextBox 15">
            <a:extLst>
              <a:ext uri="{FF2B5EF4-FFF2-40B4-BE49-F238E27FC236}">
                <a16:creationId xmlns:a16="http://schemas.microsoft.com/office/drawing/2014/main" id="{E17ABEEA-271D-E46C-FFCE-5EB3A2FEECD8}"/>
              </a:ext>
            </a:extLst>
          </p:cNvPr>
          <p:cNvSpPr txBox="1"/>
          <p:nvPr/>
        </p:nvSpPr>
        <p:spPr>
          <a:xfrm>
            <a:off x="701840" y="6471734"/>
            <a:ext cx="7682346" cy="307777"/>
          </a:xfrm>
          <a:prstGeom prst="rect">
            <a:avLst/>
          </a:prstGeom>
          <a:noFill/>
        </p:spPr>
        <p:txBody>
          <a:bodyPr wrap="square" rtlCol="0">
            <a:spAutoFit/>
          </a:bodyPr>
          <a:lstStyle/>
          <a:p>
            <a:pPr algn="ctr"/>
            <a:r>
              <a:rPr lang="en-GB" sz="1400" i="1" dirty="0">
                <a:solidFill>
                  <a:srgbClr val="002060"/>
                </a:solidFill>
                <a:latin typeface="Calibri" panose="020F0502020204030204" pitchFamily="34" charset="0"/>
                <a:cs typeface="Calibri" panose="020F0502020204030204" pitchFamily="34" charset="0"/>
              </a:rPr>
              <a:t>Slides designed in collaboration with students at West Notts College</a:t>
            </a:r>
          </a:p>
        </p:txBody>
      </p:sp>
      <p:pic>
        <p:nvPicPr>
          <p:cNvPr id="13" name="Picture 12" descr="A logo for a museum&#10;&#10;Description automatically generated">
            <a:extLst>
              <a:ext uri="{FF2B5EF4-FFF2-40B4-BE49-F238E27FC236}">
                <a16:creationId xmlns:a16="http://schemas.microsoft.com/office/drawing/2014/main" id="{E5464E28-E5E7-4652-BF75-EBCB3D6998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1923" y="5790043"/>
            <a:ext cx="968570" cy="594444"/>
          </a:xfrm>
          <a:prstGeom prst="rect">
            <a:avLst/>
          </a:prstGeom>
        </p:spPr>
      </p:pic>
    </p:spTree>
    <p:extLst>
      <p:ext uri="{BB962C8B-B14F-4D97-AF65-F5344CB8AC3E}">
        <p14:creationId xmlns:p14="http://schemas.microsoft.com/office/powerpoint/2010/main" val="286463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50817"/>
            <a:ext cx="8229600" cy="880758"/>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4800" dirty="0">
                <a:solidFill>
                  <a:srgbClr val="002060"/>
                </a:solidFill>
              </a:rPr>
              <a:t>Meet the characters :</a:t>
            </a:r>
          </a:p>
        </p:txBody>
      </p:sp>
      <p:sp>
        <p:nvSpPr>
          <p:cNvPr id="10" name="TextBox 9"/>
          <p:cNvSpPr txBox="1"/>
          <p:nvPr/>
        </p:nvSpPr>
        <p:spPr>
          <a:xfrm>
            <a:off x="912730" y="1015422"/>
            <a:ext cx="1164929" cy="400110"/>
          </a:xfrm>
          <a:prstGeom prst="rect">
            <a:avLst/>
          </a:prstGeom>
          <a:noFill/>
        </p:spPr>
        <p:txBody>
          <a:bodyPr wrap="square" rtlCol="0">
            <a:spAutoFit/>
          </a:bodyPr>
          <a:lstStyle/>
          <a:p>
            <a:pPr algn="ctr"/>
            <a:r>
              <a:rPr lang="en-US" sz="2000" b="1" dirty="0">
                <a:solidFill>
                  <a:srgbClr val="002060"/>
                </a:solidFill>
              </a:rPr>
              <a:t>Kyle</a:t>
            </a:r>
          </a:p>
        </p:txBody>
      </p:sp>
      <p:sp>
        <p:nvSpPr>
          <p:cNvPr id="11" name="TextBox 10"/>
          <p:cNvSpPr txBox="1"/>
          <p:nvPr/>
        </p:nvSpPr>
        <p:spPr>
          <a:xfrm>
            <a:off x="6765967" y="3954787"/>
            <a:ext cx="1570806" cy="400110"/>
          </a:xfrm>
          <a:prstGeom prst="rect">
            <a:avLst/>
          </a:prstGeom>
          <a:noFill/>
        </p:spPr>
        <p:txBody>
          <a:bodyPr wrap="square" rtlCol="0">
            <a:spAutoFit/>
          </a:bodyPr>
          <a:lstStyle/>
          <a:p>
            <a:pPr algn="ctr"/>
            <a:r>
              <a:rPr lang="en-US" sz="2000" b="1" dirty="0">
                <a:solidFill>
                  <a:srgbClr val="002060"/>
                </a:solidFill>
              </a:rPr>
              <a:t>Officer Jones</a:t>
            </a:r>
          </a:p>
        </p:txBody>
      </p:sp>
      <p:sp>
        <p:nvSpPr>
          <p:cNvPr id="13" name="TextBox 12"/>
          <p:cNvSpPr txBox="1"/>
          <p:nvPr/>
        </p:nvSpPr>
        <p:spPr>
          <a:xfrm>
            <a:off x="398120" y="3811335"/>
            <a:ext cx="2163001" cy="707886"/>
          </a:xfrm>
          <a:prstGeom prst="rect">
            <a:avLst/>
          </a:prstGeom>
          <a:noFill/>
        </p:spPr>
        <p:txBody>
          <a:bodyPr wrap="square" rtlCol="0">
            <a:spAutoFit/>
          </a:bodyPr>
          <a:lstStyle/>
          <a:p>
            <a:pPr algn="ctr"/>
            <a:r>
              <a:rPr lang="en-US" sz="2000" b="1" dirty="0">
                <a:solidFill>
                  <a:srgbClr val="002060"/>
                </a:solidFill>
              </a:rPr>
              <a:t>The Strangers</a:t>
            </a:r>
          </a:p>
          <a:p>
            <a:pPr algn="ctr"/>
            <a:r>
              <a:rPr lang="en-US" sz="2000" b="1" dirty="0">
                <a:solidFill>
                  <a:srgbClr val="002060"/>
                </a:solidFill>
              </a:rPr>
              <a:t>(Luca and Aaron) </a:t>
            </a:r>
          </a:p>
        </p:txBody>
      </p:sp>
      <p:sp>
        <p:nvSpPr>
          <p:cNvPr id="15" name="TextBox 14"/>
          <p:cNvSpPr txBox="1"/>
          <p:nvPr/>
        </p:nvSpPr>
        <p:spPr>
          <a:xfrm>
            <a:off x="6837894" y="861534"/>
            <a:ext cx="1292628" cy="707886"/>
          </a:xfrm>
          <a:prstGeom prst="rect">
            <a:avLst/>
          </a:prstGeom>
          <a:noFill/>
        </p:spPr>
        <p:txBody>
          <a:bodyPr wrap="square" rtlCol="0">
            <a:spAutoFit/>
          </a:bodyPr>
          <a:lstStyle/>
          <a:p>
            <a:pPr algn="ctr"/>
            <a:r>
              <a:rPr lang="en-US" sz="2000" b="1" dirty="0">
                <a:solidFill>
                  <a:srgbClr val="002060"/>
                </a:solidFill>
              </a:rPr>
              <a:t>Older Kid (Marcus)</a:t>
            </a:r>
          </a:p>
        </p:txBody>
      </p:sp>
      <p:sp>
        <p:nvSpPr>
          <p:cNvPr id="16" name="TextBox 15"/>
          <p:cNvSpPr txBox="1"/>
          <p:nvPr/>
        </p:nvSpPr>
        <p:spPr>
          <a:xfrm>
            <a:off x="3568039" y="3800899"/>
            <a:ext cx="1889760" cy="707886"/>
          </a:xfrm>
          <a:prstGeom prst="rect">
            <a:avLst/>
          </a:prstGeom>
          <a:noFill/>
        </p:spPr>
        <p:txBody>
          <a:bodyPr wrap="square" rtlCol="0">
            <a:spAutoFit/>
          </a:bodyPr>
          <a:lstStyle/>
          <a:p>
            <a:pPr algn="ctr"/>
            <a:r>
              <a:rPr lang="en-US" sz="2000" b="1" dirty="0">
                <a:solidFill>
                  <a:srgbClr val="002060"/>
                </a:solidFill>
              </a:rPr>
              <a:t>Jenny</a:t>
            </a:r>
            <a:br>
              <a:rPr lang="en-US" sz="2000" b="1" dirty="0">
                <a:solidFill>
                  <a:srgbClr val="002060"/>
                </a:solidFill>
              </a:rPr>
            </a:br>
            <a:r>
              <a:rPr lang="en-US" sz="2000" b="1" dirty="0">
                <a:solidFill>
                  <a:srgbClr val="002060"/>
                </a:solidFill>
              </a:rPr>
              <a:t>(Kyle’s Mum)</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2E5FB502-ED96-8963-923B-334237E58C3A}"/>
                  </a:ext>
                </a:extLst>
              </p14:cNvPr>
              <p14:cNvContentPartPr/>
              <p14:nvPr/>
            </p14:nvContentPartPr>
            <p14:xfrm>
              <a:off x="6651772" y="2265834"/>
              <a:ext cx="26280" cy="171720"/>
            </p14:xfrm>
          </p:contentPart>
        </mc:Choice>
        <mc:Fallback xmlns="">
          <p:pic>
            <p:nvPicPr>
              <p:cNvPr id="37" name="Ink 36">
                <a:extLst>
                  <a:ext uri="{FF2B5EF4-FFF2-40B4-BE49-F238E27FC236}">
                    <a16:creationId xmlns:a16="http://schemas.microsoft.com/office/drawing/2014/main" id="{2E5FB502-ED96-8963-923B-334237E58C3A}"/>
                  </a:ext>
                </a:extLst>
              </p:cNvPr>
              <p:cNvPicPr/>
              <p:nvPr/>
            </p:nvPicPr>
            <p:blipFill>
              <a:blip r:embed="rId4"/>
              <a:stretch>
                <a:fillRect/>
              </a:stretch>
            </p:blipFill>
            <p:spPr>
              <a:xfrm>
                <a:off x="6588772" y="2202702"/>
                <a:ext cx="151920" cy="297624"/>
              </a:xfrm>
              <a:prstGeom prst="rect">
                <a:avLst/>
              </a:prstGeom>
            </p:spPr>
          </p:pic>
        </mc:Fallback>
      </mc:AlternateContent>
      <p:sp>
        <p:nvSpPr>
          <p:cNvPr id="27" name="TextBox 26">
            <a:extLst>
              <a:ext uri="{FF2B5EF4-FFF2-40B4-BE49-F238E27FC236}">
                <a16:creationId xmlns:a16="http://schemas.microsoft.com/office/drawing/2014/main" id="{DFC36D3C-C153-4A92-B939-5C1EDF4048EC}"/>
              </a:ext>
            </a:extLst>
          </p:cNvPr>
          <p:cNvSpPr txBox="1"/>
          <p:nvPr/>
        </p:nvSpPr>
        <p:spPr>
          <a:xfrm>
            <a:off x="3863293" y="1015422"/>
            <a:ext cx="1164929" cy="400110"/>
          </a:xfrm>
          <a:prstGeom prst="rect">
            <a:avLst/>
          </a:prstGeom>
          <a:noFill/>
        </p:spPr>
        <p:txBody>
          <a:bodyPr wrap="square" rtlCol="0">
            <a:spAutoFit/>
          </a:bodyPr>
          <a:lstStyle/>
          <a:p>
            <a:pPr algn="ctr"/>
            <a:r>
              <a:rPr lang="en-US" sz="2000" b="1" dirty="0">
                <a:solidFill>
                  <a:srgbClr val="002060"/>
                </a:solidFill>
              </a:rPr>
              <a:t>Harry</a:t>
            </a:r>
          </a:p>
        </p:txBody>
      </p:sp>
      <p:pic>
        <p:nvPicPr>
          <p:cNvPr id="3" name="Graphic 2" descr="Man in a polo shirt">
            <a:extLst>
              <a:ext uri="{FF2B5EF4-FFF2-40B4-BE49-F238E27FC236}">
                <a16:creationId xmlns:a16="http://schemas.microsoft.com/office/drawing/2014/main" id="{CBA6DEEC-F885-4108-99A1-7EF804CF0D2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7"/>
          <a:stretch/>
        </p:blipFill>
        <p:spPr>
          <a:xfrm>
            <a:off x="804631" y="1404817"/>
            <a:ext cx="1381125" cy="2252430"/>
          </a:xfrm>
          <a:prstGeom prst="rect">
            <a:avLst/>
          </a:prstGeom>
        </p:spPr>
      </p:pic>
      <p:pic>
        <p:nvPicPr>
          <p:cNvPr id="6" name="Graphic 5" descr="Man holding cup">
            <a:extLst>
              <a:ext uri="{FF2B5EF4-FFF2-40B4-BE49-F238E27FC236}">
                <a16:creationId xmlns:a16="http://schemas.microsoft.com/office/drawing/2014/main" id="{3B2AF8F2-CB7B-406A-9AFB-6E379090B56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7926"/>
          <a:stretch/>
        </p:blipFill>
        <p:spPr>
          <a:xfrm>
            <a:off x="6837894" y="4475528"/>
            <a:ext cx="1773831" cy="2087548"/>
          </a:xfrm>
          <a:prstGeom prst="rect">
            <a:avLst/>
          </a:prstGeom>
        </p:spPr>
      </p:pic>
      <p:pic>
        <p:nvPicPr>
          <p:cNvPr id="8" name="Graphic 7" descr="Man wearing necklace">
            <a:extLst>
              <a:ext uri="{FF2B5EF4-FFF2-40B4-BE49-F238E27FC236}">
                <a16:creationId xmlns:a16="http://schemas.microsoft.com/office/drawing/2014/main" id="{43B32C76-4429-4AC3-AFF6-A76EAECCE3A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0007"/>
          <a:stretch/>
        </p:blipFill>
        <p:spPr>
          <a:xfrm>
            <a:off x="3764212" y="1415532"/>
            <a:ext cx="1667307" cy="2231000"/>
          </a:xfrm>
          <a:prstGeom prst="rect">
            <a:avLst/>
          </a:prstGeom>
        </p:spPr>
      </p:pic>
      <p:pic>
        <p:nvPicPr>
          <p:cNvPr id="12" name="Graphic 11" descr="Woman in black skirt">
            <a:extLst>
              <a:ext uri="{FF2B5EF4-FFF2-40B4-BE49-F238E27FC236}">
                <a16:creationId xmlns:a16="http://schemas.microsoft.com/office/drawing/2014/main" id="{1FC10A06-691E-49AB-8D11-826A885E8B66}"/>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47302"/>
          <a:stretch/>
        </p:blipFill>
        <p:spPr>
          <a:xfrm>
            <a:off x="3860627" y="4643370"/>
            <a:ext cx="1695098" cy="2005575"/>
          </a:xfrm>
          <a:prstGeom prst="rect">
            <a:avLst/>
          </a:prstGeom>
        </p:spPr>
      </p:pic>
      <p:pic>
        <p:nvPicPr>
          <p:cNvPr id="17" name="Graphic 16" descr="Man wearing a jacket">
            <a:extLst>
              <a:ext uri="{FF2B5EF4-FFF2-40B4-BE49-F238E27FC236}">
                <a16:creationId xmlns:a16="http://schemas.microsoft.com/office/drawing/2014/main" id="{642A916D-11C7-4A3D-B705-7B374938A7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5967" y="1592819"/>
            <a:ext cx="1435668" cy="2064428"/>
          </a:xfrm>
          <a:prstGeom prst="rect">
            <a:avLst/>
          </a:prstGeom>
        </p:spPr>
      </p:pic>
      <p:pic>
        <p:nvPicPr>
          <p:cNvPr id="19" name="Graphic 18" descr="Man with undercut">
            <a:extLst>
              <a:ext uri="{FF2B5EF4-FFF2-40B4-BE49-F238E27FC236}">
                <a16:creationId xmlns:a16="http://schemas.microsoft.com/office/drawing/2014/main" id="{4D2CA276-1B4C-4737-8331-0E5E42CF84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53372" y="5031415"/>
            <a:ext cx="1048573" cy="1322815"/>
          </a:xfrm>
          <a:prstGeom prst="rect">
            <a:avLst/>
          </a:prstGeom>
        </p:spPr>
      </p:pic>
      <p:pic>
        <p:nvPicPr>
          <p:cNvPr id="21" name="Graphic 20" descr="A man with short hair">
            <a:extLst>
              <a:ext uri="{FF2B5EF4-FFF2-40B4-BE49-F238E27FC236}">
                <a16:creationId xmlns:a16="http://schemas.microsoft.com/office/drawing/2014/main" id="{99209CDF-896B-4935-A700-8504A3D364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7200" y="4475528"/>
            <a:ext cx="1028700" cy="1217295"/>
          </a:xfrm>
          <a:prstGeom prst="rect">
            <a:avLst/>
          </a:prstGeom>
        </p:spPr>
      </p:pic>
      <p:pic>
        <p:nvPicPr>
          <p:cNvPr id="23" name="Graphic 22" descr="Angry face with fang">
            <a:extLst>
              <a:ext uri="{FF2B5EF4-FFF2-40B4-BE49-F238E27FC236}">
                <a16:creationId xmlns:a16="http://schemas.microsoft.com/office/drawing/2014/main" id="{4EF1D612-6AAD-474C-A207-02FE75AD31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98632" y="5498924"/>
            <a:ext cx="708786" cy="687308"/>
          </a:xfrm>
          <a:prstGeom prst="rect">
            <a:avLst/>
          </a:prstGeom>
        </p:spPr>
      </p:pic>
      <p:pic>
        <p:nvPicPr>
          <p:cNvPr id="25" name="Graphic 24" descr="Face with thick eyebrows">
            <a:extLst>
              <a:ext uri="{FF2B5EF4-FFF2-40B4-BE49-F238E27FC236}">
                <a16:creationId xmlns:a16="http://schemas.microsoft.com/office/drawing/2014/main" id="{768DC656-D63A-46EF-8583-07B2CB079F4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6132" y="4822702"/>
            <a:ext cx="663568" cy="707886"/>
          </a:xfrm>
          <a:prstGeom prst="rect">
            <a:avLst/>
          </a:prstGeom>
        </p:spPr>
      </p:pic>
    </p:spTree>
    <p:extLst>
      <p:ext uri="{BB962C8B-B14F-4D97-AF65-F5344CB8AC3E}">
        <p14:creationId xmlns:p14="http://schemas.microsoft.com/office/powerpoint/2010/main" val="270649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Playground with swing and slide">
            <a:extLst>
              <a:ext uri="{FF2B5EF4-FFF2-40B4-BE49-F238E27FC236}">
                <a16:creationId xmlns:a16="http://schemas.microsoft.com/office/drawing/2014/main" id="{BFA674F8-69D6-4B3F-AD84-0F78461DE985}"/>
              </a:ext>
            </a:extLst>
          </p:cNvPr>
          <p:cNvPicPr>
            <a:picLocks noChangeAspect="1"/>
          </p:cNvPicPr>
          <p:nvPr/>
        </p:nvPicPr>
        <p:blipFill>
          <a:blip r:embed="rId2">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35" y="1164752"/>
            <a:ext cx="9373869" cy="5272801"/>
          </a:xfrm>
          <a:prstGeom prst="rect">
            <a:avLst/>
          </a:prstGeom>
        </p:spPr>
      </p:pic>
      <p:pic>
        <p:nvPicPr>
          <p:cNvPr id="9" name="Graphic 8" descr="Man wearing a jacket">
            <a:extLst>
              <a:ext uri="{FF2B5EF4-FFF2-40B4-BE49-F238E27FC236}">
                <a16:creationId xmlns:a16="http://schemas.microsoft.com/office/drawing/2014/main" id="{40F6BA8B-1B71-400A-A4D3-BA1C419414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7295" y="2320001"/>
            <a:ext cx="2536308" cy="3647100"/>
          </a:xfrm>
          <a:prstGeom prst="rect">
            <a:avLst/>
          </a:prstGeom>
        </p:spPr>
      </p:pic>
      <p:pic>
        <p:nvPicPr>
          <p:cNvPr id="19" name="Graphic 18" descr="Man wearing necklace">
            <a:extLst>
              <a:ext uri="{FF2B5EF4-FFF2-40B4-BE49-F238E27FC236}">
                <a16:creationId xmlns:a16="http://schemas.microsoft.com/office/drawing/2014/main" id="{2010AD06-6375-4A26-9C7A-73F091E2091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40007"/>
          <a:stretch/>
        </p:blipFill>
        <p:spPr>
          <a:xfrm flipH="1">
            <a:off x="6071532" y="2884558"/>
            <a:ext cx="1993524" cy="2667506"/>
          </a:xfrm>
          <a:prstGeom prst="rect">
            <a:avLst/>
          </a:prstGeom>
        </p:spPr>
      </p:pic>
      <p:pic>
        <p:nvPicPr>
          <p:cNvPr id="8" name="Graphic 7" descr="Man in a polo shirt">
            <a:extLst>
              <a:ext uri="{FF2B5EF4-FFF2-40B4-BE49-F238E27FC236}">
                <a16:creationId xmlns:a16="http://schemas.microsoft.com/office/drawing/2014/main" id="{65892BD3-EF47-4572-9C5B-BB8E22059240}"/>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48027"/>
          <a:stretch/>
        </p:blipFill>
        <p:spPr>
          <a:xfrm flipH="1">
            <a:off x="5040807" y="2719410"/>
            <a:ext cx="2236296" cy="3647100"/>
          </a:xfrm>
          <a:prstGeom prst="rect">
            <a:avLst/>
          </a:prstGeom>
        </p:spPr>
      </p:pic>
      <p:sp>
        <p:nvSpPr>
          <p:cNvPr id="11" name="TextBox 10"/>
          <p:cNvSpPr txBox="1"/>
          <p:nvPr/>
        </p:nvSpPr>
        <p:spPr>
          <a:xfrm>
            <a:off x="763263" y="54227"/>
            <a:ext cx="8121299" cy="1015663"/>
          </a:xfrm>
          <a:prstGeom prst="rect">
            <a:avLst/>
          </a:prstGeom>
          <a:noFill/>
        </p:spPr>
        <p:txBody>
          <a:bodyPr wrap="square" rtlCol="0">
            <a:spAutoFit/>
          </a:bodyPr>
          <a:lstStyle/>
          <a:p>
            <a:pPr algn="ctr"/>
            <a:r>
              <a:rPr lang="en-US" sz="2000" b="1" dirty="0">
                <a:solidFill>
                  <a:srgbClr val="002060"/>
                </a:solidFill>
                <a:ea typeface="Londrina Solid" charset="0"/>
                <a:cs typeface="Londrina Solid" charset="0"/>
              </a:rPr>
              <a:t>Kyle and Harry are the best of mates. They meet up at the local park quite often to ride their bikes and hang out. This time an older kid has turned up with a machete and is showing them. This isn’t the first time it’s happened.</a:t>
            </a:r>
          </a:p>
        </p:txBody>
      </p:sp>
      <p:sp>
        <p:nvSpPr>
          <p:cNvPr id="2" name="Speech Bubble: Rectangle with Corners Rounded 1">
            <a:extLst>
              <a:ext uri="{FF2B5EF4-FFF2-40B4-BE49-F238E27FC236}">
                <a16:creationId xmlns:a16="http://schemas.microsoft.com/office/drawing/2014/main" id="{0C37DFCD-B7C9-4D9E-91F6-DE4AE4AE7BB4}"/>
              </a:ext>
            </a:extLst>
          </p:cNvPr>
          <p:cNvSpPr/>
          <p:nvPr/>
        </p:nvSpPr>
        <p:spPr>
          <a:xfrm>
            <a:off x="354778" y="1298092"/>
            <a:ext cx="3070771" cy="1160475"/>
          </a:xfrm>
          <a:prstGeom prst="wedgeRoundRectCallout">
            <a:avLst>
              <a:gd name="adj1" fmla="val 41002"/>
              <a:gd name="adj2" fmla="val 1042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solidFill>
                  <a:srgbClr val="002060"/>
                </a:solidFill>
                <a:latin typeface="Comic Sans MS" charset="0"/>
                <a:ea typeface="Comic Sans MS" charset="0"/>
                <a:cs typeface="Comic Sans MS" charset="0"/>
              </a:rPr>
              <a:t>Here, just hold it for a sec man! Why you being scared, you’d look sick with it.</a:t>
            </a:r>
            <a:endParaRPr lang="en-US" sz="2400" dirty="0">
              <a:solidFill>
                <a:srgbClr val="002060"/>
              </a:solidFill>
            </a:endParaRPr>
          </a:p>
        </p:txBody>
      </p:sp>
      <p:sp>
        <p:nvSpPr>
          <p:cNvPr id="13" name="Speech Bubble: Rectangle with Corners Rounded 12">
            <a:extLst>
              <a:ext uri="{FF2B5EF4-FFF2-40B4-BE49-F238E27FC236}">
                <a16:creationId xmlns:a16="http://schemas.microsoft.com/office/drawing/2014/main" id="{DAC222B3-5786-4A9D-B6EB-885F5918638C}"/>
              </a:ext>
            </a:extLst>
          </p:cNvPr>
          <p:cNvSpPr/>
          <p:nvPr/>
        </p:nvSpPr>
        <p:spPr>
          <a:xfrm>
            <a:off x="5718453" y="1689690"/>
            <a:ext cx="2346603" cy="630311"/>
          </a:xfrm>
          <a:prstGeom prst="wedgeRoundRectCallout">
            <a:avLst>
              <a:gd name="adj1" fmla="val -33085"/>
              <a:gd name="adj2" fmla="val 1185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solidFill>
                  <a:srgbClr val="002060"/>
                </a:solidFill>
                <a:latin typeface="Comic Sans MS" charset="0"/>
                <a:ea typeface="Comic Sans MS" charset="0"/>
                <a:cs typeface="Comic Sans MS" charset="0"/>
              </a:rPr>
              <a:t>Nah man, I don’t think I should… </a:t>
            </a:r>
          </a:p>
        </p:txBody>
      </p:sp>
      <p:sp>
        <p:nvSpPr>
          <p:cNvPr id="14" name="Speech Bubble: Rectangle with Corners Rounded 13">
            <a:extLst>
              <a:ext uri="{FF2B5EF4-FFF2-40B4-BE49-F238E27FC236}">
                <a16:creationId xmlns:a16="http://schemas.microsoft.com/office/drawing/2014/main" id="{6AD02A85-F053-4DD1-AFFF-6F3AD93845D2}"/>
              </a:ext>
            </a:extLst>
          </p:cNvPr>
          <p:cNvSpPr/>
          <p:nvPr/>
        </p:nvSpPr>
        <p:spPr>
          <a:xfrm>
            <a:off x="198208" y="3680461"/>
            <a:ext cx="2170789" cy="2686049"/>
          </a:xfrm>
          <a:prstGeom prst="wedgeRoundRectCallout">
            <a:avLst>
              <a:gd name="adj1" fmla="val 77928"/>
              <a:gd name="adj2" fmla="val -169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solidFill>
                  <a:srgbClr val="002060"/>
                </a:solidFill>
                <a:latin typeface="Comic Sans MS" charset="0"/>
                <a:ea typeface="Comic Sans MS" charset="0"/>
                <a:cs typeface="Comic Sans MS" charset="0"/>
              </a:rPr>
              <a:t>You don’t get it. It </a:t>
            </a:r>
            <a:r>
              <a:rPr lang="en-US" dirty="0">
                <a:solidFill>
                  <a:srgbClr val="002060"/>
                </a:solidFill>
                <a:latin typeface="Comic Sans MS" charset="0"/>
                <a:ea typeface="Comic Sans MS" charset="0"/>
                <a:cs typeface="Comic Sans MS" charset="0"/>
              </a:rPr>
              <a:t>makes you look dead hard, and people love that. I’m doing you a favour. All my mates at school think I’m the hardest. </a:t>
            </a:r>
            <a:endParaRPr lang="en-US" sz="2400" dirty="0">
              <a:solidFill>
                <a:srgbClr val="002060"/>
              </a:solidFill>
            </a:endParaRPr>
          </a:p>
        </p:txBody>
      </p:sp>
      <p:sp>
        <p:nvSpPr>
          <p:cNvPr id="15" name="Thought Bubble: Cloud 14">
            <a:extLst>
              <a:ext uri="{FF2B5EF4-FFF2-40B4-BE49-F238E27FC236}">
                <a16:creationId xmlns:a16="http://schemas.microsoft.com/office/drawing/2014/main" id="{F2302A5A-5964-4AB4-89A6-50975591412A}"/>
              </a:ext>
            </a:extLst>
          </p:cNvPr>
          <p:cNvSpPr/>
          <p:nvPr/>
        </p:nvSpPr>
        <p:spPr>
          <a:xfrm>
            <a:off x="5897880" y="4617720"/>
            <a:ext cx="3166110" cy="2186053"/>
          </a:xfrm>
          <a:prstGeom prst="cloudCallout">
            <a:avLst>
              <a:gd name="adj1" fmla="val -25410"/>
              <a:gd name="adj2" fmla="val -843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a:solidFill>
                  <a:srgbClr val="002060"/>
                </a:solidFill>
                <a:latin typeface="Comic Sans MS" charset="0"/>
              </a:rPr>
              <a:t>I suppose if I look cool before secondary school, it might help making mates</a:t>
            </a:r>
          </a:p>
        </p:txBody>
      </p:sp>
      <p:pic>
        <p:nvPicPr>
          <p:cNvPr id="6" name="Graphic 5" descr="Boy with short hair">
            <a:extLst>
              <a:ext uri="{FF2B5EF4-FFF2-40B4-BE49-F238E27FC236}">
                <a16:creationId xmlns:a16="http://schemas.microsoft.com/office/drawing/2014/main" id="{28E3065F-6076-46C1-A124-2307558A02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689120" y="2797645"/>
            <a:ext cx="939670" cy="1139927"/>
          </a:xfrm>
          <a:prstGeom prst="rect">
            <a:avLst/>
          </a:prstGeom>
        </p:spPr>
      </p:pic>
      <p:pic>
        <p:nvPicPr>
          <p:cNvPr id="17" name="Graphic 16" descr="A scared face">
            <a:extLst>
              <a:ext uri="{FF2B5EF4-FFF2-40B4-BE49-F238E27FC236}">
                <a16:creationId xmlns:a16="http://schemas.microsoft.com/office/drawing/2014/main" id="{81E797C3-9066-4791-87CE-CAC066FA0D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5797274" y="3195484"/>
            <a:ext cx="540192" cy="605669"/>
          </a:xfrm>
          <a:prstGeom prst="rect">
            <a:avLst/>
          </a:prstGeom>
        </p:spPr>
      </p:pic>
    </p:spTree>
    <p:extLst>
      <p:ext uri="{BB962C8B-B14F-4D97-AF65-F5344CB8AC3E}">
        <p14:creationId xmlns:p14="http://schemas.microsoft.com/office/powerpoint/2010/main" val="164524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Playground with swing and slide">
            <a:extLst>
              <a:ext uri="{FF2B5EF4-FFF2-40B4-BE49-F238E27FC236}">
                <a16:creationId xmlns:a16="http://schemas.microsoft.com/office/drawing/2014/main" id="{73572BDD-016A-4405-8784-42873D4A42CF}"/>
              </a:ext>
            </a:extLst>
          </p:cNvPr>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869" y="1501379"/>
            <a:ext cx="9373869" cy="5272801"/>
          </a:xfrm>
          <a:prstGeom prst="rect">
            <a:avLst/>
          </a:prstGeom>
        </p:spPr>
      </p:pic>
      <p:sp>
        <p:nvSpPr>
          <p:cNvPr id="11" name="TextBox 10"/>
          <p:cNvSpPr txBox="1"/>
          <p:nvPr/>
        </p:nvSpPr>
        <p:spPr>
          <a:xfrm>
            <a:off x="763263" y="54227"/>
            <a:ext cx="8121299" cy="707886"/>
          </a:xfrm>
          <a:prstGeom prst="rect">
            <a:avLst/>
          </a:prstGeom>
          <a:noFill/>
        </p:spPr>
        <p:txBody>
          <a:bodyPr wrap="square" rtlCol="0">
            <a:spAutoFit/>
          </a:bodyPr>
          <a:lstStyle/>
          <a:p>
            <a:pPr algn="ctr"/>
            <a:r>
              <a:rPr lang="en-US" sz="2000" b="1" dirty="0">
                <a:solidFill>
                  <a:srgbClr val="002060"/>
                </a:solidFill>
                <a:ea typeface="Londrina Solid" charset="0"/>
                <a:cs typeface="Londrina Solid" charset="0"/>
              </a:rPr>
              <a:t>Kyle makes a decision. He decides to hold it for one photo that he might keep for later…</a:t>
            </a:r>
          </a:p>
        </p:txBody>
      </p:sp>
      <p:sp>
        <p:nvSpPr>
          <p:cNvPr id="2" name="Speech Bubble: Rectangle with Corners Rounded 1">
            <a:extLst>
              <a:ext uri="{FF2B5EF4-FFF2-40B4-BE49-F238E27FC236}">
                <a16:creationId xmlns:a16="http://schemas.microsoft.com/office/drawing/2014/main" id="{0C37DFCD-B7C9-4D9E-91F6-DE4AE4AE7BB4}"/>
              </a:ext>
            </a:extLst>
          </p:cNvPr>
          <p:cNvSpPr/>
          <p:nvPr/>
        </p:nvSpPr>
        <p:spPr>
          <a:xfrm>
            <a:off x="4823912" y="1200496"/>
            <a:ext cx="3070771" cy="1160475"/>
          </a:xfrm>
          <a:prstGeom prst="wedgeRoundRectCallout">
            <a:avLst>
              <a:gd name="adj1" fmla="val 90675"/>
              <a:gd name="adj2" fmla="val 7167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solidFill>
                  <a:srgbClr val="002060"/>
                </a:solidFill>
                <a:latin typeface="Comic Sans MS" charset="0"/>
                <a:ea typeface="Comic Sans MS" charset="0"/>
                <a:cs typeface="Comic Sans MS" charset="0"/>
              </a:rPr>
              <a:t>Yo you look cold! No one is </a:t>
            </a:r>
            <a:r>
              <a:rPr lang="en-US" sz="1800" dirty="0" err="1">
                <a:solidFill>
                  <a:srgbClr val="002060"/>
                </a:solidFill>
                <a:latin typeface="Comic Sans MS" charset="0"/>
                <a:ea typeface="Comic Sans MS" charset="0"/>
                <a:cs typeface="Comic Sans MS" charset="0"/>
              </a:rPr>
              <a:t>gonna</a:t>
            </a:r>
            <a:r>
              <a:rPr lang="en-US" sz="1800" dirty="0">
                <a:solidFill>
                  <a:srgbClr val="002060"/>
                </a:solidFill>
                <a:latin typeface="Comic Sans MS" charset="0"/>
                <a:ea typeface="Comic Sans MS" charset="0"/>
                <a:cs typeface="Comic Sans MS" charset="0"/>
              </a:rPr>
              <a:t> mess with you now, don’t worry about it.</a:t>
            </a:r>
            <a:endParaRPr lang="en-US" sz="2400" dirty="0">
              <a:solidFill>
                <a:srgbClr val="002060"/>
              </a:solidFill>
            </a:endParaRPr>
          </a:p>
        </p:txBody>
      </p:sp>
      <p:sp>
        <p:nvSpPr>
          <p:cNvPr id="15" name="Thought Bubble: Cloud 14">
            <a:extLst>
              <a:ext uri="{FF2B5EF4-FFF2-40B4-BE49-F238E27FC236}">
                <a16:creationId xmlns:a16="http://schemas.microsoft.com/office/drawing/2014/main" id="{F2302A5A-5964-4AB4-89A6-50975591412A}"/>
              </a:ext>
            </a:extLst>
          </p:cNvPr>
          <p:cNvSpPr/>
          <p:nvPr/>
        </p:nvSpPr>
        <p:spPr>
          <a:xfrm>
            <a:off x="160468" y="2048663"/>
            <a:ext cx="2700932" cy="2453641"/>
          </a:xfrm>
          <a:prstGeom prst="cloudCallout">
            <a:avLst>
              <a:gd name="adj1" fmla="val 86057"/>
              <a:gd name="adj2" fmla="val -171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a:solidFill>
                  <a:srgbClr val="002060"/>
                </a:solidFill>
                <a:latin typeface="Comic Sans MS" charset="0"/>
              </a:rPr>
              <a:t>I can’t wait to show this to people. I’m not going to have any problems in secondary.</a:t>
            </a:r>
          </a:p>
        </p:txBody>
      </p:sp>
      <p:grpSp>
        <p:nvGrpSpPr>
          <p:cNvPr id="3" name="Group 2">
            <a:extLst>
              <a:ext uri="{FF2B5EF4-FFF2-40B4-BE49-F238E27FC236}">
                <a16:creationId xmlns:a16="http://schemas.microsoft.com/office/drawing/2014/main" id="{44229B10-2198-41EF-8374-09769893C0FF}"/>
              </a:ext>
            </a:extLst>
          </p:cNvPr>
          <p:cNvGrpSpPr/>
          <p:nvPr/>
        </p:nvGrpSpPr>
        <p:grpSpPr>
          <a:xfrm flipH="1">
            <a:off x="3036615" y="2409694"/>
            <a:ext cx="3070770" cy="4448306"/>
            <a:chOff x="5040807" y="2719410"/>
            <a:chExt cx="2236296" cy="3647100"/>
          </a:xfrm>
        </p:grpSpPr>
        <p:pic>
          <p:nvPicPr>
            <p:cNvPr id="5" name="Graphic 4" descr="Man in a polo shirt">
              <a:extLst>
                <a:ext uri="{FF2B5EF4-FFF2-40B4-BE49-F238E27FC236}">
                  <a16:creationId xmlns:a16="http://schemas.microsoft.com/office/drawing/2014/main" id="{A83A65BE-CCD1-40D1-AA99-D7187316FA5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8027"/>
            <a:stretch/>
          </p:blipFill>
          <p:spPr>
            <a:xfrm flipH="1">
              <a:off x="5040807" y="2719410"/>
              <a:ext cx="2236296" cy="3647100"/>
            </a:xfrm>
            <a:prstGeom prst="rect">
              <a:avLst/>
            </a:prstGeom>
          </p:spPr>
        </p:pic>
        <p:pic>
          <p:nvPicPr>
            <p:cNvPr id="6" name="Graphic 5" descr="Boy with short hair">
              <a:extLst>
                <a:ext uri="{FF2B5EF4-FFF2-40B4-BE49-F238E27FC236}">
                  <a16:creationId xmlns:a16="http://schemas.microsoft.com/office/drawing/2014/main" id="{967E64F7-6615-4B00-A8F0-17234A0E81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689120" y="2797645"/>
              <a:ext cx="939670" cy="1139927"/>
            </a:xfrm>
            <a:prstGeom prst="rect">
              <a:avLst/>
            </a:prstGeom>
          </p:spPr>
        </p:pic>
      </p:grpSp>
      <p:pic>
        <p:nvPicPr>
          <p:cNvPr id="7" name="Graphic 6" descr="Face with one eyebrow">
            <a:extLst>
              <a:ext uri="{FF2B5EF4-FFF2-40B4-BE49-F238E27FC236}">
                <a16:creationId xmlns:a16="http://schemas.microsoft.com/office/drawing/2014/main" id="{39AA5BA5-1E38-4F95-B001-1C1E4156E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0049" y="2965434"/>
            <a:ext cx="781428" cy="757749"/>
          </a:xfrm>
          <a:prstGeom prst="rect">
            <a:avLst/>
          </a:prstGeom>
        </p:spPr>
      </p:pic>
      <p:pic>
        <p:nvPicPr>
          <p:cNvPr id="17" name="Graphic 16" descr="Three star symbols">
            <a:extLst>
              <a:ext uri="{FF2B5EF4-FFF2-40B4-BE49-F238E27FC236}">
                <a16:creationId xmlns:a16="http://schemas.microsoft.com/office/drawing/2014/main" id="{53B189B8-BEC6-4CBA-8876-08D681A956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766579">
            <a:off x="7741565" y="2676853"/>
            <a:ext cx="557718" cy="583726"/>
          </a:xfrm>
          <a:prstGeom prst="rect">
            <a:avLst/>
          </a:prstGeom>
        </p:spPr>
      </p:pic>
      <p:pic>
        <p:nvPicPr>
          <p:cNvPr id="20" name="Graphic 19" descr="Woman taking a photo">
            <a:extLst>
              <a:ext uri="{FF2B5EF4-FFF2-40B4-BE49-F238E27FC236}">
                <a16:creationId xmlns:a16="http://schemas.microsoft.com/office/drawing/2014/main" id="{153D30B8-3A83-486E-BF47-7E49CEF758C9}"/>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75028"/>
          <a:stretch/>
        </p:blipFill>
        <p:spPr>
          <a:xfrm flipH="1">
            <a:off x="8292179" y="2048663"/>
            <a:ext cx="864624" cy="4448317"/>
          </a:xfrm>
          <a:prstGeom prst="rect">
            <a:avLst/>
          </a:prstGeom>
        </p:spPr>
      </p:pic>
    </p:spTree>
    <p:extLst>
      <p:ext uri="{BB962C8B-B14F-4D97-AF65-F5344CB8AC3E}">
        <p14:creationId xmlns:p14="http://schemas.microsoft.com/office/powerpoint/2010/main" val="294227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Playground with swing and slide">
            <a:extLst>
              <a:ext uri="{FF2B5EF4-FFF2-40B4-BE49-F238E27FC236}">
                <a16:creationId xmlns:a16="http://schemas.microsoft.com/office/drawing/2014/main" id="{C5CEB3CB-8C4F-441B-9B2B-4A3439165E55}"/>
              </a:ext>
            </a:extLst>
          </p:cNvPr>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312" y="1340517"/>
            <a:ext cx="9373869" cy="5272801"/>
          </a:xfrm>
          <a:prstGeom prst="rect">
            <a:avLst/>
          </a:prstGeom>
        </p:spPr>
      </p:pic>
      <p:sp>
        <p:nvSpPr>
          <p:cNvPr id="11" name="TextBox 10"/>
          <p:cNvSpPr txBox="1"/>
          <p:nvPr/>
        </p:nvSpPr>
        <p:spPr>
          <a:xfrm>
            <a:off x="511350" y="244682"/>
            <a:ext cx="8121299" cy="400110"/>
          </a:xfrm>
          <a:prstGeom prst="rect">
            <a:avLst/>
          </a:prstGeom>
          <a:noFill/>
        </p:spPr>
        <p:txBody>
          <a:bodyPr wrap="square" rtlCol="0">
            <a:spAutoFit/>
          </a:bodyPr>
          <a:lstStyle/>
          <a:p>
            <a:pPr algn="ctr"/>
            <a:r>
              <a:rPr lang="en-US" sz="2000" b="1" dirty="0">
                <a:solidFill>
                  <a:srgbClr val="002060"/>
                </a:solidFill>
                <a:ea typeface="Londrina Solid" charset="0"/>
                <a:cs typeface="Londrina Solid" charset="0"/>
              </a:rPr>
              <a:t>Kyle attempts to give it back to the older kid, but he wants Kyle to keep it.</a:t>
            </a:r>
          </a:p>
        </p:txBody>
      </p:sp>
      <p:pic>
        <p:nvPicPr>
          <p:cNvPr id="7" name="Graphic 6" descr="Man wearing a jacket">
            <a:extLst>
              <a:ext uri="{FF2B5EF4-FFF2-40B4-BE49-F238E27FC236}">
                <a16:creationId xmlns:a16="http://schemas.microsoft.com/office/drawing/2014/main" id="{04A21E52-59E5-434D-A234-F7BEC696AE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662814" y="2448786"/>
            <a:ext cx="3190381" cy="4587628"/>
          </a:xfrm>
          <a:prstGeom prst="rect">
            <a:avLst/>
          </a:prstGeom>
        </p:spPr>
      </p:pic>
      <p:sp>
        <p:nvSpPr>
          <p:cNvPr id="2" name="Speech Bubble: Rectangle with Corners Rounded 1">
            <a:extLst>
              <a:ext uri="{FF2B5EF4-FFF2-40B4-BE49-F238E27FC236}">
                <a16:creationId xmlns:a16="http://schemas.microsoft.com/office/drawing/2014/main" id="{0C37DFCD-B7C9-4D9E-91F6-DE4AE4AE7BB4}"/>
              </a:ext>
            </a:extLst>
          </p:cNvPr>
          <p:cNvSpPr/>
          <p:nvPr/>
        </p:nvSpPr>
        <p:spPr>
          <a:xfrm>
            <a:off x="6041394" y="954926"/>
            <a:ext cx="3070771" cy="1160475"/>
          </a:xfrm>
          <a:prstGeom prst="wedgeRoundRectCallout">
            <a:avLst>
              <a:gd name="adj1" fmla="val -45725"/>
              <a:gd name="adj2" fmla="val 953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Nah man don’t worry I got another two at home! You hold on to that one.</a:t>
            </a:r>
            <a:endParaRPr lang="en-US" sz="2400" dirty="0">
              <a:solidFill>
                <a:srgbClr val="002060"/>
              </a:solidFill>
            </a:endParaRPr>
          </a:p>
        </p:txBody>
      </p:sp>
      <p:sp>
        <p:nvSpPr>
          <p:cNvPr id="6" name="Speech Bubble: Rectangle with Corners Rounded 5">
            <a:extLst>
              <a:ext uri="{FF2B5EF4-FFF2-40B4-BE49-F238E27FC236}">
                <a16:creationId xmlns:a16="http://schemas.microsoft.com/office/drawing/2014/main" id="{1F1032F7-855B-4004-B189-72CC536B1963}"/>
              </a:ext>
            </a:extLst>
          </p:cNvPr>
          <p:cNvSpPr/>
          <p:nvPr/>
        </p:nvSpPr>
        <p:spPr>
          <a:xfrm>
            <a:off x="6601834" y="3936224"/>
            <a:ext cx="2502723" cy="2030218"/>
          </a:xfrm>
          <a:prstGeom prst="wedgeRoundRectCallout">
            <a:avLst>
              <a:gd name="adj1" fmla="val -68904"/>
              <a:gd name="adj2" fmla="val -358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Do I look like I care?</a:t>
            </a:r>
          </a:p>
          <a:p>
            <a:pPr algn="ctr"/>
            <a:endParaRPr lang="en-US" dirty="0">
              <a:solidFill>
                <a:srgbClr val="002060"/>
              </a:solidFill>
              <a:latin typeface="Comic Sans MS" charset="0"/>
            </a:endParaRPr>
          </a:p>
          <a:p>
            <a:pPr algn="ctr"/>
            <a:r>
              <a:rPr lang="en-US" dirty="0">
                <a:solidFill>
                  <a:srgbClr val="002060"/>
                </a:solidFill>
                <a:latin typeface="Comic Sans MS" charset="0"/>
              </a:rPr>
              <a:t>Just hide it and don’t tell anyone where you got it from.</a:t>
            </a:r>
            <a:endParaRPr lang="en-US" sz="2400" dirty="0">
              <a:solidFill>
                <a:srgbClr val="002060"/>
              </a:solidFill>
            </a:endParaRPr>
          </a:p>
        </p:txBody>
      </p:sp>
      <p:pic>
        <p:nvPicPr>
          <p:cNvPr id="9" name="Graphic 8" descr="Man in a polo shirt">
            <a:extLst>
              <a:ext uri="{FF2B5EF4-FFF2-40B4-BE49-F238E27FC236}">
                <a16:creationId xmlns:a16="http://schemas.microsoft.com/office/drawing/2014/main" id="{B8561D06-7439-4004-8B48-4E7247F279C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56824"/>
          <a:stretch/>
        </p:blipFill>
        <p:spPr>
          <a:xfrm>
            <a:off x="761190" y="2750953"/>
            <a:ext cx="3031392" cy="4107047"/>
          </a:xfrm>
          <a:prstGeom prst="rect">
            <a:avLst/>
          </a:prstGeom>
        </p:spPr>
      </p:pic>
      <p:sp>
        <p:nvSpPr>
          <p:cNvPr id="5" name="Speech Bubble: Rectangle with Corners Rounded 4">
            <a:extLst>
              <a:ext uri="{FF2B5EF4-FFF2-40B4-BE49-F238E27FC236}">
                <a16:creationId xmlns:a16="http://schemas.microsoft.com/office/drawing/2014/main" id="{682BDDA8-ACFC-4817-BDC8-2F432BE558D1}"/>
              </a:ext>
            </a:extLst>
          </p:cNvPr>
          <p:cNvSpPr/>
          <p:nvPr/>
        </p:nvSpPr>
        <p:spPr>
          <a:xfrm>
            <a:off x="39443" y="1964595"/>
            <a:ext cx="2882907" cy="911708"/>
          </a:xfrm>
          <a:prstGeom prst="wedgeRoundRectCallout">
            <a:avLst>
              <a:gd name="adj1" fmla="val -882"/>
              <a:gd name="adj2" fmla="val 9389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I don’t think…</a:t>
            </a:r>
            <a:br>
              <a:rPr lang="en-US" dirty="0">
                <a:solidFill>
                  <a:srgbClr val="002060"/>
                </a:solidFill>
                <a:latin typeface="Comic Sans MS" charset="0"/>
              </a:rPr>
            </a:br>
            <a:br>
              <a:rPr lang="en-US" dirty="0">
                <a:solidFill>
                  <a:srgbClr val="002060"/>
                </a:solidFill>
                <a:latin typeface="Comic Sans MS" charset="0"/>
              </a:rPr>
            </a:br>
            <a:r>
              <a:rPr lang="en-US" dirty="0">
                <a:solidFill>
                  <a:srgbClr val="002060"/>
                </a:solidFill>
                <a:latin typeface="Comic Sans MS" charset="0"/>
              </a:rPr>
              <a:t>Where should I put it?</a:t>
            </a:r>
            <a:endParaRPr lang="en-US" sz="2400" dirty="0">
              <a:solidFill>
                <a:srgbClr val="002060"/>
              </a:solidFill>
            </a:endParaRPr>
          </a:p>
        </p:txBody>
      </p:sp>
      <p:pic>
        <p:nvPicPr>
          <p:cNvPr id="10" name="Graphic 9" descr="Boy with short hair">
            <a:extLst>
              <a:ext uri="{FF2B5EF4-FFF2-40B4-BE49-F238E27FC236}">
                <a16:creationId xmlns:a16="http://schemas.microsoft.com/office/drawing/2014/main" id="{5E750996-8863-4FE0-8916-D463FF4EFA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3500" y="2797846"/>
            <a:ext cx="1276354" cy="1548363"/>
          </a:xfrm>
          <a:prstGeom prst="rect">
            <a:avLst/>
          </a:prstGeom>
        </p:spPr>
      </p:pic>
      <p:pic>
        <p:nvPicPr>
          <p:cNvPr id="4" name="Graphic 3" descr="A concerned face">
            <a:extLst>
              <a:ext uri="{FF2B5EF4-FFF2-40B4-BE49-F238E27FC236}">
                <a16:creationId xmlns:a16="http://schemas.microsoft.com/office/drawing/2014/main" id="{753EC0C0-0F46-4837-8E8F-BD11A2901D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5492" y="3261894"/>
            <a:ext cx="833562" cy="911708"/>
          </a:xfrm>
          <a:prstGeom prst="rect">
            <a:avLst/>
          </a:prstGeom>
        </p:spPr>
      </p:pic>
    </p:spTree>
    <p:extLst>
      <p:ext uri="{BB962C8B-B14F-4D97-AF65-F5344CB8AC3E}">
        <p14:creationId xmlns:p14="http://schemas.microsoft.com/office/powerpoint/2010/main" val="357281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087BFA9-3FA4-4360-8B72-957F8D46C003}"/>
              </a:ext>
            </a:extLst>
          </p:cNvPr>
          <p:cNvGrpSpPr/>
          <p:nvPr/>
        </p:nvGrpSpPr>
        <p:grpSpPr>
          <a:xfrm>
            <a:off x="3257342" y="2634830"/>
            <a:ext cx="2676857" cy="3689769"/>
            <a:chOff x="3166322" y="1763242"/>
            <a:chExt cx="2393852" cy="3188608"/>
          </a:xfrm>
        </p:grpSpPr>
        <p:pic>
          <p:nvPicPr>
            <p:cNvPr id="14" name="Graphic 13" descr="Man with arms crossed">
              <a:extLst>
                <a:ext uri="{FF2B5EF4-FFF2-40B4-BE49-F238E27FC236}">
                  <a16:creationId xmlns:a16="http://schemas.microsoft.com/office/drawing/2014/main" id="{24A0D32F-AAE4-47A2-A6D0-022BD4BEF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6322" y="2629994"/>
              <a:ext cx="2393852" cy="2321856"/>
            </a:xfrm>
            <a:prstGeom prst="rect">
              <a:avLst/>
            </a:prstGeom>
          </p:spPr>
        </p:pic>
        <p:grpSp>
          <p:nvGrpSpPr>
            <p:cNvPr id="4" name="Group 3">
              <a:extLst>
                <a:ext uri="{FF2B5EF4-FFF2-40B4-BE49-F238E27FC236}">
                  <a16:creationId xmlns:a16="http://schemas.microsoft.com/office/drawing/2014/main" id="{04468B03-D60B-42FB-A32E-299B50CEF384}"/>
                </a:ext>
              </a:extLst>
            </p:cNvPr>
            <p:cNvGrpSpPr/>
            <p:nvPr/>
          </p:nvGrpSpPr>
          <p:grpSpPr>
            <a:xfrm>
              <a:off x="3930575" y="1763242"/>
              <a:ext cx="1028700" cy="1197458"/>
              <a:chOff x="457200" y="4475528"/>
              <a:chExt cx="1028700" cy="1217295"/>
            </a:xfrm>
          </p:grpSpPr>
          <p:pic>
            <p:nvPicPr>
              <p:cNvPr id="9" name="Graphic 8" descr="A man with short hair">
                <a:extLst>
                  <a:ext uri="{FF2B5EF4-FFF2-40B4-BE49-F238E27FC236}">
                    <a16:creationId xmlns:a16="http://schemas.microsoft.com/office/drawing/2014/main" id="{8DAA0DE8-719E-488F-BA15-3371B3119E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475528"/>
                <a:ext cx="1028700" cy="1217295"/>
              </a:xfrm>
              <a:prstGeom prst="rect">
                <a:avLst/>
              </a:prstGeom>
            </p:spPr>
          </p:pic>
          <p:pic>
            <p:nvPicPr>
              <p:cNvPr id="12" name="Graphic 11" descr="Face with thick eyebrows">
                <a:extLst>
                  <a:ext uri="{FF2B5EF4-FFF2-40B4-BE49-F238E27FC236}">
                    <a16:creationId xmlns:a16="http://schemas.microsoft.com/office/drawing/2014/main" id="{C2871704-BA46-48F1-BFF7-D8895AADC9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132" y="4822702"/>
                <a:ext cx="663568" cy="707886"/>
              </a:xfrm>
              <a:prstGeom prst="rect">
                <a:avLst/>
              </a:prstGeom>
            </p:spPr>
          </p:pic>
        </p:grpSp>
      </p:grpSp>
      <p:grpSp>
        <p:nvGrpSpPr>
          <p:cNvPr id="22" name="Group 21">
            <a:extLst>
              <a:ext uri="{FF2B5EF4-FFF2-40B4-BE49-F238E27FC236}">
                <a16:creationId xmlns:a16="http://schemas.microsoft.com/office/drawing/2014/main" id="{E31F6F08-44EF-4663-A959-8CF52BB1CF59}"/>
              </a:ext>
            </a:extLst>
          </p:cNvPr>
          <p:cNvGrpSpPr/>
          <p:nvPr/>
        </p:nvGrpSpPr>
        <p:grpSpPr>
          <a:xfrm flipH="1">
            <a:off x="6750149" y="3451673"/>
            <a:ext cx="2393851" cy="3161645"/>
            <a:chOff x="761190" y="2750953"/>
            <a:chExt cx="3031392" cy="4107047"/>
          </a:xfrm>
        </p:grpSpPr>
        <p:pic>
          <p:nvPicPr>
            <p:cNvPr id="19" name="Graphic 18" descr="Man in a polo shirt">
              <a:extLst>
                <a:ext uri="{FF2B5EF4-FFF2-40B4-BE49-F238E27FC236}">
                  <a16:creationId xmlns:a16="http://schemas.microsoft.com/office/drawing/2014/main" id="{E0E410E8-01CF-49FF-A5CC-575BEF27B820}"/>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56824"/>
            <a:stretch/>
          </p:blipFill>
          <p:spPr>
            <a:xfrm>
              <a:off x="761190" y="2750953"/>
              <a:ext cx="3031392" cy="4107047"/>
            </a:xfrm>
            <a:prstGeom prst="rect">
              <a:avLst/>
            </a:prstGeom>
          </p:spPr>
        </p:pic>
        <p:pic>
          <p:nvPicPr>
            <p:cNvPr id="20" name="Graphic 19" descr="Boy with short hair">
              <a:extLst>
                <a:ext uri="{FF2B5EF4-FFF2-40B4-BE49-F238E27FC236}">
                  <a16:creationId xmlns:a16="http://schemas.microsoft.com/office/drawing/2014/main" id="{F04951D3-2B8D-4E66-9026-C5A610656F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33500" y="2797846"/>
              <a:ext cx="1276354" cy="1548363"/>
            </a:xfrm>
            <a:prstGeom prst="rect">
              <a:avLst/>
            </a:prstGeom>
          </p:spPr>
        </p:pic>
        <p:pic>
          <p:nvPicPr>
            <p:cNvPr id="21" name="Graphic 20" descr="A concerned face">
              <a:extLst>
                <a:ext uri="{FF2B5EF4-FFF2-40B4-BE49-F238E27FC236}">
                  <a16:creationId xmlns:a16="http://schemas.microsoft.com/office/drawing/2014/main" id="{EB3B13B4-6A1D-48E5-BB17-38EAA82AB9E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25492" y="3261894"/>
              <a:ext cx="833562" cy="911708"/>
            </a:xfrm>
            <a:prstGeom prst="rect">
              <a:avLst/>
            </a:prstGeom>
          </p:spPr>
        </p:pic>
      </p:grpSp>
      <p:sp>
        <p:nvSpPr>
          <p:cNvPr id="11" name="TextBox 10"/>
          <p:cNvSpPr txBox="1"/>
          <p:nvPr/>
        </p:nvSpPr>
        <p:spPr>
          <a:xfrm>
            <a:off x="511350" y="244682"/>
            <a:ext cx="8121299" cy="707886"/>
          </a:xfrm>
          <a:prstGeom prst="rect">
            <a:avLst/>
          </a:prstGeom>
          <a:noFill/>
        </p:spPr>
        <p:txBody>
          <a:bodyPr wrap="square" rtlCol="0">
            <a:spAutoFit/>
          </a:bodyPr>
          <a:lstStyle/>
          <a:p>
            <a:pPr algn="ctr"/>
            <a:r>
              <a:rPr lang="en-US" sz="2000" b="1" dirty="0">
                <a:solidFill>
                  <a:srgbClr val="002060"/>
                </a:solidFill>
                <a:ea typeface="Londrina Solid" charset="0"/>
                <a:cs typeface="Londrina Solid" charset="0"/>
              </a:rPr>
              <a:t>The next evening Kyle goes to the chicken shop down the road with Harry and the knife on him. He is approached by two strangers…</a:t>
            </a:r>
          </a:p>
        </p:txBody>
      </p:sp>
      <p:sp>
        <p:nvSpPr>
          <p:cNvPr id="2" name="Speech Bubble: Rectangle with Corners Rounded 1">
            <a:extLst>
              <a:ext uri="{FF2B5EF4-FFF2-40B4-BE49-F238E27FC236}">
                <a16:creationId xmlns:a16="http://schemas.microsoft.com/office/drawing/2014/main" id="{0C37DFCD-B7C9-4D9E-91F6-DE4AE4AE7BB4}"/>
              </a:ext>
            </a:extLst>
          </p:cNvPr>
          <p:cNvSpPr/>
          <p:nvPr/>
        </p:nvSpPr>
        <p:spPr>
          <a:xfrm>
            <a:off x="6171165" y="1640633"/>
            <a:ext cx="2425486" cy="1160475"/>
          </a:xfrm>
          <a:prstGeom prst="wedgeRoundRectCallout">
            <a:avLst>
              <a:gd name="adj1" fmla="val -510"/>
              <a:gd name="adj2" fmla="val 1052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rgbClr val="002060"/>
                </a:solidFill>
                <a:latin typeface="Comic Sans MS" charset="0"/>
              </a:rPr>
              <a:t>Wha</a:t>
            </a:r>
            <a:r>
              <a:rPr lang="en-US" dirty="0">
                <a:solidFill>
                  <a:srgbClr val="002060"/>
                </a:solidFill>
                <a:latin typeface="Comic Sans MS" charset="0"/>
              </a:rPr>
              <a:t>… Nah it’s not like that, I’m not involved in anything</a:t>
            </a:r>
            <a:endParaRPr lang="en-US" sz="2400" dirty="0">
              <a:solidFill>
                <a:srgbClr val="002060"/>
              </a:solidFill>
            </a:endParaRPr>
          </a:p>
        </p:txBody>
      </p:sp>
      <p:sp>
        <p:nvSpPr>
          <p:cNvPr id="5" name="Speech Bubble: Rectangle with Corners Rounded 4">
            <a:extLst>
              <a:ext uri="{FF2B5EF4-FFF2-40B4-BE49-F238E27FC236}">
                <a16:creationId xmlns:a16="http://schemas.microsoft.com/office/drawing/2014/main" id="{682BDDA8-ACFC-4817-BDC8-2F432BE558D1}"/>
              </a:ext>
            </a:extLst>
          </p:cNvPr>
          <p:cNvSpPr/>
          <p:nvPr/>
        </p:nvSpPr>
        <p:spPr>
          <a:xfrm>
            <a:off x="2158736" y="1023412"/>
            <a:ext cx="2882907" cy="1197458"/>
          </a:xfrm>
          <a:prstGeom prst="wedgeRoundRectCallout">
            <a:avLst>
              <a:gd name="adj1" fmla="val 29672"/>
              <a:gd name="adj2" fmla="val 878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OI! YOU!</a:t>
            </a:r>
          </a:p>
          <a:p>
            <a:pPr algn="ctr"/>
            <a:endParaRPr lang="en-US" sz="1600" dirty="0">
              <a:solidFill>
                <a:srgbClr val="002060"/>
              </a:solidFill>
              <a:latin typeface="Comic Sans MS" charset="0"/>
            </a:endParaRPr>
          </a:p>
          <a:p>
            <a:pPr algn="ctr"/>
            <a:r>
              <a:rPr lang="en-US" dirty="0">
                <a:solidFill>
                  <a:srgbClr val="002060"/>
                </a:solidFill>
                <a:latin typeface="Comic Sans MS" charset="0"/>
              </a:rPr>
              <a:t>You’re that kid on Snap with the machete.</a:t>
            </a:r>
            <a:endParaRPr lang="en-US" dirty="0">
              <a:solidFill>
                <a:srgbClr val="002060"/>
              </a:solidFill>
            </a:endParaRPr>
          </a:p>
        </p:txBody>
      </p:sp>
      <p:grpSp>
        <p:nvGrpSpPr>
          <p:cNvPr id="17" name="Group 16">
            <a:extLst>
              <a:ext uri="{FF2B5EF4-FFF2-40B4-BE49-F238E27FC236}">
                <a16:creationId xmlns:a16="http://schemas.microsoft.com/office/drawing/2014/main" id="{644E7B5E-11CD-4E0D-BC8A-888563BAF549}"/>
              </a:ext>
            </a:extLst>
          </p:cNvPr>
          <p:cNvGrpSpPr/>
          <p:nvPr/>
        </p:nvGrpSpPr>
        <p:grpSpPr>
          <a:xfrm>
            <a:off x="1845921" y="3451673"/>
            <a:ext cx="2580528" cy="3388561"/>
            <a:chOff x="1722908" y="3952140"/>
            <a:chExt cx="2118538" cy="3016722"/>
          </a:xfrm>
        </p:grpSpPr>
        <p:pic>
          <p:nvPicPr>
            <p:cNvPr id="16" name="Graphic 15" descr="Man in a hoodie">
              <a:extLst>
                <a:ext uri="{FF2B5EF4-FFF2-40B4-BE49-F238E27FC236}">
                  <a16:creationId xmlns:a16="http://schemas.microsoft.com/office/drawing/2014/main" id="{05005081-A998-4A1A-B37A-F0467AC81B4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22908" y="4960174"/>
              <a:ext cx="2118538" cy="2008688"/>
            </a:xfrm>
            <a:prstGeom prst="rect">
              <a:avLst/>
            </a:prstGeom>
          </p:spPr>
        </p:pic>
        <p:grpSp>
          <p:nvGrpSpPr>
            <p:cNvPr id="3" name="Group 2">
              <a:extLst>
                <a:ext uri="{FF2B5EF4-FFF2-40B4-BE49-F238E27FC236}">
                  <a16:creationId xmlns:a16="http://schemas.microsoft.com/office/drawing/2014/main" id="{5C0FE048-10B3-4A09-A173-0A92B0F26A2F}"/>
                </a:ext>
              </a:extLst>
            </p:cNvPr>
            <p:cNvGrpSpPr/>
            <p:nvPr/>
          </p:nvGrpSpPr>
          <p:grpSpPr>
            <a:xfrm>
              <a:off x="2410070" y="3952140"/>
              <a:ext cx="1048573" cy="1322815"/>
              <a:chOff x="1553372" y="5031415"/>
              <a:chExt cx="1048573" cy="1322815"/>
            </a:xfrm>
          </p:grpSpPr>
          <p:pic>
            <p:nvPicPr>
              <p:cNvPr id="8" name="Graphic 7" descr="Man with undercut">
                <a:extLst>
                  <a:ext uri="{FF2B5EF4-FFF2-40B4-BE49-F238E27FC236}">
                    <a16:creationId xmlns:a16="http://schemas.microsoft.com/office/drawing/2014/main" id="{91D0A6ED-67DB-4447-9B2C-B0415AC405E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53372" y="5031415"/>
                <a:ext cx="1048573" cy="1322815"/>
              </a:xfrm>
              <a:prstGeom prst="rect">
                <a:avLst/>
              </a:prstGeom>
            </p:spPr>
          </p:pic>
          <p:pic>
            <p:nvPicPr>
              <p:cNvPr id="10" name="Graphic 9" descr="Angry face with fang">
                <a:extLst>
                  <a:ext uri="{FF2B5EF4-FFF2-40B4-BE49-F238E27FC236}">
                    <a16:creationId xmlns:a16="http://schemas.microsoft.com/office/drawing/2014/main" id="{E9CB8F8A-9598-422F-9223-D9BFBAD2341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98632" y="5498924"/>
                <a:ext cx="708786" cy="687308"/>
              </a:xfrm>
              <a:prstGeom prst="rect">
                <a:avLst/>
              </a:prstGeom>
            </p:spPr>
          </p:pic>
        </p:grpSp>
      </p:grpSp>
      <p:sp>
        <p:nvSpPr>
          <p:cNvPr id="6" name="Speech Bubble: Rectangle with Corners Rounded 5">
            <a:extLst>
              <a:ext uri="{FF2B5EF4-FFF2-40B4-BE49-F238E27FC236}">
                <a16:creationId xmlns:a16="http://schemas.microsoft.com/office/drawing/2014/main" id="{1F1032F7-855B-4004-B189-72CC536B1963}"/>
              </a:ext>
            </a:extLst>
          </p:cNvPr>
          <p:cNvSpPr/>
          <p:nvPr/>
        </p:nvSpPr>
        <p:spPr>
          <a:xfrm>
            <a:off x="572742" y="2413309"/>
            <a:ext cx="1828769" cy="1507414"/>
          </a:xfrm>
          <a:prstGeom prst="wedgeRoundRectCallout">
            <a:avLst>
              <a:gd name="adj1" fmla="val 68253"/>
              <a:gd name="adj2" fmla="val 465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DON’T LIE. </a:t>
            </a:r>
          </a:p>
          <a:p>
            <a:pPr algn="ctr"/>
            <a:endParaRPr lang="en-US" dirty="0">
              <a:solidFill>
                <a:srgbClr val="002060"/>
              </a:solidFill>
              <a:latin typeface="Comic Sans MS" charset="0"/>
            </a:endParaRPr>
          </a:p>
          <a:p>
            <a:pPr algn="ctr"/>
            <a:r>
              <a:rPr lang="en-US" dirty="0">
                <a:solidFill>
                  <a:srgbClr val="002060"/>
                </a:solidFill>
                <a:latin typeface="Comic Sans MS" charset="0"/>
              </a:rPr>
              <a:t>GIMME THE KNIFE NOW! </a:t>
            </a:r>
            <a:endParaRPr lang="en-US" sz="2400" dirty="0">
              <a:solidFill>
                <a:srgbClr val="002060"/>
              </a:solidFill>
            </a:endParaRPr>
          </a:p>
        </p:txBody>
      </p:sp>
      <p:sp>
        <p:nvSpPr>
          <p:cNvPr id="7" name="Speech Bubble: Rectangle with Corners Rounded 6">
            <a:extLst>
              <a:ext uri="{FF2B5EF4-FFF2-40B4-BE49-F238E27FC236}">
                <a16:creationId xmlns:a16="http://schemas.microsoft.com/office/drawing/2014/main" id="{376FBF73-C7BA-4D37-81D0-E0A2CA2488AA}"/>
              </a:ext>
            </a:extLst>
          </p:cNvPr>
          <p:cNvSpPr/>
          <p:nvPr/>
        </p:nvSpPr>
        <p:spPr>
          <a:xfrm>
            <a:off x="5428045" y="4196163"/>
            <a:ext cx="1545252" cy="1498480"/>
          </a:xfrm>
          <a:prstGeom prst="wedgeRoundRectCallout">
            <a:avLst>
              <a:gd name="adj1" fmla="val 90446"/>
              <a:gd name="adj2" fmla="val -279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Nah please, don’t hurt me just have it man</a:t>
            </a:r>
            <a:endParaRPr lang="en-US" sz="2400" dirty="0">
              <a:solidFill>
                <a:srgbClr val="002060"/>
              </a:solidFill>
            </a:endParaRPr>
          </a:p>
        </p:txBody>
      </p:sp>
    </p:spTree>
    <p:extLst>
      <p:ext uri="{BB962C8B-B14F-4D97-AF65-F5344CB8AC3E}">
        <p14:creationId xmlns:p14="http://schemas.microsoft.com/office/powerpoint/2010/main" val="148213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Living room with sofa">
            <a:extLst>
              <a:ext uri="{FF2B5EF4-FFF2-40B4-BE49-F238E27FC236}">
                <a16:creationId xmlns:a16="http://schemas.microsoft.com/office/drawing/2014/main" id="{58C3BA2B-C442-4C95-BE1A-A7455733A1BA}"/>
              </a:ext>
            </a:extLst>
          </p:cNvPr>
          <p:cNvPicPr>
            <a:picLocks noChangeAspect="1"/>
          </p:cNvPicPr>
          <p:nvPr/>
        </p:nvPicPr>
        <p:blipFill>
          <a:blip r:embed="rId2">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09" y="1427803"/>
            <a:ext cx="9622416" cy="5412609"/>
          </a:xfrm>
          <a:prstGeom prst="rect">
            <a:avLst/>
          </a:prstGeom>
        </p:spPr>
      </p:pic>
      <p:sp>
        <p:nvSpPr>
          <p:cNvPr id="11" name="TextBox 10"/>
          <p:cNvSpPr txBox="1"/>
          <p:nvPr/>
        </p:nvSpPr>
        <p:spPr>
          <a:xfrm>
            <a:off x="511350" y="164319"/>
            <a:ext cx="8121299" cy="707886"/>
          </a:xfrm>
          <a:prstGeom prst="rect">
            <a:avLst/>
          </a:prstGeom>
          <a:noFill/>
        </p:spPr>
        <p:txBody>
          <a:bodyPr wrap="square" rtlCol="0">
            <a:spAutoFit/>
          </a:bodyPr>
          <a:lstStyle/>
          <a:p>
            <a:pPr algn="ctr"/>
            <a:r>
              <a:rPr lang="en-US" sz="2000" b="1" dirty="0">
                <a:solidFill>
                  <a:srgbClr val="002060"/>
                </a:solidFill>
                <a:ea typeface="Londrina Solid" charset="0"/>
                <a:cs typeface="Londrina Solid" charset="0"/>
              </a:rPr>
              <a:t>Kyle comes home and goes straight to his room. His mum calls after him but he refuses to talk to her and wants to be left alone…</a:t>
            </a:r>
          </a:p>
        </p:txBody>
      </p:sp>
      <p:sp>
        <p:nvSpPr>
          <p:cNvPr id="2" name="Speech Bubble: Rectangle with Corners Rounded 1">
            <a:extLst>
              <a:ext uri="{FF2B5EF4-FFF2-40B4-BE49-F238E27FC236}">
                <a16:creationId xmlns:a16="http://schemas.microsoft.com/office/drawing/2014/main" id="{0C37DFCD-B7C9-4D9E-91F6-DE4AE4AE7BB4}"/>
              </a:ext>
            </a:extLst>
          </p:cNvPr>
          <p:cNvSpPr/>
          <p:nvPr/>
        </p:nvSpPr>
        <p:spPr>
          <a:xfrm>
            <a:off x="7104476" y="1525911"/>
            <a:ext cx="1619161" cy="1160475"/>
          </a:xfrm>
          <a:prstGeom prst="wedgeRoundRectCallout">
            <a:avLst>
              <a:gd name="adj1" fmla="val 75066"/>
              <a:gd name="adj2" fmla="val 921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LEAVE ME ALONE!</a:t>
            </a:r>
            <a:endParaRPr lang="en-US" sz="2400" dirty="0">
              <a:solidFill>
                <a:srgbClr val="002060"/>
              </a:solidFill>
            </a:endParaRPr>
          </a:p>
        </p:txBody>
      </p:sp>
      <p:sp>
        <p:nvSpPr>
          <p:cNvPr id="7" name="Thought Bubble: Cloud 6">
            <a:extLst>
              <a:ext uri="{FF2B5EF4-FFF2-40B4-BE49-F238E27FC236}">
                <a16:creationId xmlns:a16="http://schemas.microsoft.com/office/drawing/2014/main" id="{3B6D53B6-5EBF-4154-9D16-021C974D9CFC}"/>
              </a:ext>
            </a:extLst>
          </p:cNvPr>
          <p:cNvSpPr/>
          <p:nvPr/>
        </p:nvSpPr>
        <p:spPr>
          <a:xfrm>
            <a:off x="5483595" y="4701862"/>
            <a:ext cx="3684540" cy="2136636"/>
          </a:xfrm>
          <a:prstGeom prst="cloudCallout">
            <a:avLst>
              <a:gd name="adj1" fmla="val 45882"/>
              <a:gd name="adj2" fmla="val -9484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a:solidFill>
                  <a:srgbClr val="002060"/>
                </a:solidFill>
                <a:latin typeface="Comic Sans MS" charset="0"/>
              </a:rPr>
              <a:t>No one else knows. It’s fine. Just go to sleep Kyle and it’ll be fine in the morning.</a:t>
            </a:r>
          </a:p>
        </p:txBody>
      </p:sp>
      <p:pic>
        <p:nvPicPr>
          <p:cNvPr id="9" name="Graphic 8" descr="Woman in black skirt">
            <a:extLst>
              <a:ext uri="{FF2B5EF4-FFF2-40B4-BE49-F238E27FC236}">
                <a16:creationId xmlns:a16="http://schemas.microsoft.com/office/drawing/2014/main" id="{D30D04AD-0F76-4711-9E8B-6F4C0BEAEE7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7302"/>
          <a:stretch/>
        </p:blipFill>
        <p:spPr>
          <a:xfrm>
            <a:off x="2535374" y="2004773"/>
            <a:ext cx="4073250" cy="4819313"/>
          </a:xfrm>
          <a:prstGeom prst="rect">
            <a:avLst/>
          </a:prstGeom>
        </p:spPr>
      </p:pic>
      <p:sp>
        <p:nvSpPr>
          <p:cNvPr id="5" name="Speech Bubble: Rectangle with Corners Rounded 4">
            <a:extLst>
              <a:ext uri="{FF2B5EF4-FFF2-40B4-BE49-F238E27FC236}">
                <a16:creationId xmlns:a16="http://schemas.microsoft.com/office/drawing/2014/main" id="{682BDDA8-ACFC-4817-BDC8-2F432BE558D1}"/>
              </a:ext>
            </a:extLst>
          </p:cNvPr>
          <p:cNvSpPr/>
          <p:nvPr/>
        </p:nvSpPr>
        <p:spPr>
          <a:xfrm>
            <a:off x="420363" y="1201496"/>
            <a:ext cx="2882907" cy="1197458"/>
          </a:xfrm>
          <a:prstGeom prst="wedgeRoundRectCallout">
            <a:avLst>
              <a:gd name="adj1" fmla="val 64913"/>
              <a:gd name="adj2" fmla="val 952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Kyle!</a:t>
            </a:r>
          </a:p>
          <a:p>
            <a:pPr algn="ctr"/>
            <a:endParaRPr lang="en-US" dirty="0">
              <a:solidFill>
                <a:srgbClr val="002060"/>
              </a:solidFill>
              <a:latin typeface="Comic Sans MS" charset="0"/>
            </a:endParaRPr>
          </a:p>
          <a:p>
            <a:pPr algn="ctr"/>
            <a:r>
              <a:rPr lang="en-US" dirty="0">
                <a:solidFill>
                  <a:srgbClr val="002060"/>
                </a:solidFill>
                <a:latin typeface="Comic Sans MS" charset="0"/>
              </a:rPr>
              <a:t>What’s the matter?</a:t>
            </a:r>
            <a:br>
              <a:rPr lang="en-US" dirty="0">
                <a:solidFill>
                  <a:srgbClr val="002060"/>
                </a:solidFill>
                <a:latin typeface="Comic Sans MS" charset="0"/>
              </a:rPr>
            </a:br>
            <a:r>
              <a:rPr lang="en-US" dirty="0">
                <a:solidFill>
                  <a:srgbClr val="002060"/>
                </a:solidFill>
                <a:latin typeface="Comic Sans MS" charset="0"/>
              </a:rPr>
              <a:t>Did you meet Harry?</a:t>
            </a:r>
            <a:endParaRPr lang="en-US" dirty="0">
              <a:solidFill>
                <a:srgbClr val="002060"/>
              </a:solidFill>
            </a:endParaRPr>
          </a:p>
        </p:txBody>
      </p:sp>
      <p:sp>
        <p:nvSpPr>
          <p:cNvPr id="6" name="Speech Bubble: Rectangle with Corners Rounded 5">
            <a:extLst>
              <a:ext uri="{FF2B5EF4-FFF2-40B4-BE49-F238E27FC236}">
                <a16:creationId xmlns:a16="http://schemas.microsoft.com/office/drawing/2014/main" id="{1F1032F7-855B-4004-B189-72CC536B1963}"/>
              </a:ext>
            </a:extLst>
          </p:cNvPr>
          <p:cNvSpPr/>
          <p:nvPr/>
        </p:nvSpPr>
        <p:spPr>
          <a:xfrm>
            <a:off x="299260" y="3346211"/>
            <a:ext cx="2882906" cy="803458"/>
          </a:xfrm>
          <a:prstGeom prst="wedgeRoundRectCallout">
            <a:avLst>
              <a:gd name="adj1" fmla="val 68811"/>
              <a:gd name="adj2" fmla="val 209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Are you ok? What’s up? You’re worrying me…</a:t>
            </a:r>
            <a:endParaRPr lang="en-US" sz="2400" dirty="0">
              <a:solidFill>
                <a:srgbClr val="002060"/>
              </a:solidFill>
            </a:endParaRPr>
          </a:p>
        </p:txBody>
      </p:sp>
      <p:pic>
        <p:nvPicPr>
          <p:cNvPr id="4" name="Graphic 3" descr="Short haired woman">
            <a:extLst>
              <a:ext uri="{FF2B5EF4-FFF2-40B4-BE49-F238E27FC236}">
                <a16:creationId xmlns:a16="http://schemas.microsoft.com/office/drawing/2014/main" id="{BE8984AF-270F-4602-9E4D-1595BFEA1B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03270" y="2115803"/>
            <a:ext cx="1676279" cy="1471400"/>
          </a:xfrm>
          <a:prstGeom prst="rect">
            <a:avLst/>
          </a:prstGeom>
        </p:spPr>
      </p:pic>
      <p:pic>
        <p:nvPicPr>
          <p:cNvPr id="12" name="Graphic 11" descr="An afraid face">
            <a:extLst>
              <a:ext uri="{FF2B5EF4-FFF2-40B4-BE49-F238E27FC236}">
                <a16:creationId xmlns:a16="http://schemas.microsoft.com/office/drawing/2014/main" id="{93A51DF1-0F98-4BA4-ACC7-561FDCB397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73039" y="2660986"/>
            <a:ext cx="701564" cy="722824"/>
          </a:xfrm>
          <a:prstGeom prst="rect">
            <a:avLst/>
          </a:prstGeom>
        </p:spPr>
      </p:pic>
    </p:spTree>
    <p:extLst>
      <p:ext uri="{BB962C8B-B14F-4D97-AF65-F5344CB8AC3E}">
        <p14:creationId xmlns:p14="http://schemas.microsoft.com/office/powerpoint/2010/main" val="9508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Living room with sofa">
            <a:extLst>
              <a:ext uri="{FF2B5EF4-FFF2-40B4-BE49-F238E27FC236}">
                <a16:creationId xmlns:a16="http://schemas.microsoft.com/office/drawing/2014/main" id="{6872EA80-9F1A-4189-9A0E-FB442B7E3FE1}"/>
              </a:ext>
            </a:extLst>
          </p:cNvPr>
          <p:cNvPicPr>
            <a:picLocks noChangeAspect="1"/>
          </p:cNvPicPr>
          <p:nvPr/>
        </p:nvPicPr>
        <p:blipFill>
          <a:blip r:embed="rId2">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09" y="1427803"/>
            <a:ext cx="9622416" cy="5412609"/>
          </a:xfrm>
          <a:prstGeom prst="rect">
            <a:avLst/>
          </a:prstGeom>
        </p:spPr>
      </p:pic>
      <p:sp>
        <p:nvSpPr>
          <p:cNvPr id="11" name="TextBox 10"/>
          <p:cNvSpPr txBox="1"/>
          <p:nvPr/>
        </p:nvSpPr>
        <p:spPr>
          <a:xfrm>
            <a:off x="301395" y="187179"/>
            <a:ext cx="8541210" cy="1015663"/>
          </a:xfrm>
          <a:prstGeom prst="rect">
            <a:avLst/>
          </a:prstGeom>
          <a:noFill/>
        </p:spPr>
        <p:txBody>
          <a:bodyPr wrap="square" rtlCol="0">
            <a:spAutoFit/>
          </a:bodyPr>
          <a:lstStyle/>
          <a:p>
            <a:pPr algn="ctr"/>
            <a:r>
              <a:rPr lang="en-US" sz="2000" b="1" dirty="0">
                <a:solidFill>
                  <a:srgbClr val="002060"/>
                </a:solidFill>
                <a:ea typeface="Londrina Solid" charset="0"/>
                <a:cs typeface="Londrina Solid" charset="0"/>
              </a:rPr>
              <a:t>The next day he feels a bit better and goes to his football training. His mum spots that he’s left his phone at home and goes through his social media and photos to see if he’s ok. She’s worried he’s being bullied online.</a:t>
            </a:r>
          </a:p>
        </p:txBody>
      </p:sp>
      <p:sp>
        <p:nvSpPr>
          <p:cNvPr id="7" name="Thought Bubble: Cloud 6">
            <a:extLst>
              <a:ext uri="{FF2B5EF4-FFF2-40B4-BE49-F238E27FC236}">
                <a16:creationId xmlns:a16="http://schemas.microsoft.com/office/drawing/2014/main" id="{3B6D53B6-5EBF-4154-9D16-021C974D9CFC}"/>
              </a:ext>
            </a:extLst>
          </p:cNvPr>
          <p:cNvSpPr/>
          <p:nvPr/>
        </p:nvSpPr>
        <p:spPr>
          <a:xfrm>
            <a:off x="88901" y="1241981"/>
            <a:ext cx="4787412" cy="3228420"/>
          </a:xfrm>
          <a:prstGeom prst="cloudCallout">
            <a:avLst>
              <a:gd name="adj1" fmla="val 70631"/>
              <a:gd name="adj2" fmla="val -2099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a:solidFill>
                  <a:srgbClr val="002060"/>
                </a:solidFill>
                <a:latin typeface="Comic Sans MS" charset="0"/>
              </a:rPr>
              <a:t>This… this can’t be real. </a:t>
            </a:r>
          </a:p>
          <a:p>
            <a:pPr algn="ctr"/>
            <a:endParaRPr lang="en-GB" i="1" dirty="0">
              <a:solidFill>
                <a:srgbClr val="002060"/>
              </a:solidFill>
              <a:latin typeface="Comic Sans MS" charset="0"/>
            </a:endParaRPr>
          </a:p>
          <a:p>
            <a:pPr algn="ctr"/>
            <a:r>
              <a:rPr lang="en-GB" i="1" dirty="0">
                <a:solidFill>
                  <a:srgbClr val="002060"/>
                </a:solidFill>
                <a:latin typeface="Comic Sans MS" charset="0"/>
              </a:rPr>
              <a:t>HE POSTED THAT? WHERE DID HE GET THAT FROM? </a:t>
            </a:r>
          </a:p>
          <a:p>
            <a:pPr algn="ctr"/>
            <a:endParaRPr lang="en-GB" i="1" dirty="0">
              <a:solidFill>
                <a:srgbClr val="002060"/>
              </a:solidFill>
              <a:latin typeface="Comic Sans MS" charset="0"/>
            </a:endParaRPr>
          </a:p>
          <a:p>
            <a:pPr algn="ctr"/>
            <a:r>
              <a:rPr lang="en-GB" i="1" dirty="0">
                <a:solidFill>
                  <a:srgbClr val="002060"/>
                </a:solidFill>
                <a:latin typeface="Comic Sans MS" charset="0"/>
              </a:rPr>
              <a:t>Oh Kyle, you have no idea what you’ve done!</a:t>
            </a:r>
          </a:p>
        </p:txBody>
      </p:sp>
      <p:grpSp>
        <p:nvGrpSpPr>
          <p:cNvPr id="13" name="Group 12">
            <a:extLst>
              <a:ext uri="{FF2B5EF4-FFF2-40B4-BE49-F238E27FC236}">
                <a16:creationId xmlns:a16="http://schemas.microsoft.com/office/drawing/2014/main" id="{F2BA9E46-5420-4501-9034-DE8C9BC88910}"/>
              </a:ext>
            </a:extLst>
          </p:cNvPr>
          <p:cNvGrpSpPr/>
          <p:nvPr/>
        </p:nvGrpSpPr>
        <p:grpSpPr>
          <a:xfrm>
            <a:off x="4244519" y="1734885"/>
            <a:ext cx="4213682" cy="5139136"/>
            <a:chOff x="8092618" y="906064"/>
            <a:chExt cx="4366083" cy="5451748"/>
          </a:xfrm>
        </p:grpSpPr>
        <p:pic>
          <p:nvPicPr>
            <p:cNvPr id="5" name="Graphic 4" descr="Woman in black skirt">
              <a:extLst>
                <a:ext uri="{FF2B5EF4-FFF2-40B4-BE49-F238E27FC236}">
                  <a16:creationId xmlns:a16="http://schemas.microsoft.com/office/drawing/2014/main" id="{10FDC173-2BF2-4DDE-8A3C-7174DF4D880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7302"/>
            <a:stretch/>
          </p:blipFill>
          <p:spPr>
            <a:xfrm flipH="1">
              <a:off x="8092618" y="906064"/>
              <a:ext cx="4366083" cy="5451748"/>
            </a:xfrm>
            <a:prstGeom prst="rect">
              <a:avLst/>
            </a:prstGeom>
          </p:spPr>
        </p:pic>
        <p:pic>
          <p:nvPicPr>
            <p:cNvPr id="6" name="Graphic 5" descr="Short haired woman">
              <a:extLst>
                <a:ext uri="{FF2B5EF4-FFF2-40B4-BE49-F238E27FC236}">
                  <a16:creationId xmlns:a16="http://schemas.microsoft.com/office/drawing/2014/main" id="{DCF7F8B2-08C9-4C5A-8488-102D620EC0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838810" y="1031664"/>
              <a:ext cx="1796790" cy="1664491"/>
            </a:xfrm>
            <a:prstGeom prst="rect">
              <a:avLst/>
            </a:prstGeom>
          </p:spPr>
        </p:pic>
        <p:sp>
          <p:nvSpPr>
            <p:cNvPr id="9" name="Oval 8">
              <a:extLst>
                <a:ext uri="{FF2B5EF4-FFF2-40B4-BE49-F238E27FC236}">
                  <a16:creationId xmlns:a16="http://schemas.microsoft.com/office/drawing/2014/main" id="{9B6EFF86-5F47-4061-8911-25D7F14EC367}"/>
                </a:ext>
              </a:extLst>
            </p:cNvPr>
            <p:cNvSpPr/>
            <p:nvPr/>
          </p:nvSpPr>
          <p:spPr>
            <a:xfrm>
              <a:off x="9368670" y="4521200"/>
              <a:ext cx="508000" cy="774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Woman taking a photo">
              <a:extLst>
                <a:ext uri="{FF2B5EF4-FFF2-40B4-BE49-F238E27FC236}">
                  <a16:creationId xmlns:a16="http://schemas.microsoft.com/office/drawing/2014/main" id="{6FD7FEC7-5467-4EEB-9FDE-96C749F7EDE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75028"/>
            <a:stretch/>
          </p:blipFill>
          <p:spPr>
            <a:xfrm flipH="1">
              <a:off x="8673588" y="1215542"/>
              <a:ext cx="864624" cy="4448317"/>
            </a:xfrm>
            <a:prstGeom prst="rect">
              <a:avLst/>
            </a:prstGeom>
          </p:spPr>
        </p:pic>
        <p:sp>
          <p:nvSpPr>
            <p:cNvPr id="3" name="Free-form: Shape 2">
              <a:extLst>
                <a:ext uri="{FF2B5EF4-FFF2-40B4-BE49-F238E27FC236}">
                  <a16:creationId xmlns:a16="http://schemas.microsoft.com/office/drawing/2014/main" id="{6C476694-55FD-40E8-B291-F086E2445472}"/>
                </a:ext>
              </a:extLst>
            </p:cNvPr>
            <p:cNvSpPr/>
            <p:nvPr/>
          </p:nvSpPr>
          <p:spPr>
            <a:xfrm>
              <a:off x="9538212" y="4521200"/>
              <a:ext cx="202688" cy="457200"/>
            </a:xfrm>
            <a:custGeom>
              <a:avLst/>
              <a:gdLst>
                <a:gd name="connsiteX0" fmla="*/ 228600 w 228600"/>
                <a:gd name="connsiteY0" fmla="*/ 0 h 508000"/>
                <a:gd name="connsiteX1" fmla="*/ 177800 w 228600"/>
                <a:gd name="connsiteY1" fmla="*/ 63500 h 508000"/>
                <a:gd name="connsiteX2" fmla="*/ 152400 w 228600"/>
                <a:gd name="connsiteY2" fmla="*/ 215900 h 508000"/>
                <a:gd name="connsiteX3" fmla="*/ 101600 w 228600"/>
                <a:gd name="connsiteY3" fmla="*/ 355600 h 508000"/>
                <a:gd name="connsiteX4" fmla="*/ 88900 w 228600"/>
                <a:gd name="connsiteY4" fmla="*/ 406400 h 508000"/>
                <a:gd name="connsiteX5" fmla="*/ 50800 w 228600"/>
                <a:gd name="connsiteY5" fmla="*/ 444500 h 508000"/>
                <a:gd name="connsiteX6" fmla="*/ 38100 w 228600"/>
                <a:gd name="connsiteY6" fmla="*/ 482600 h 508000"/>
                <a:gd name="connsiteX7" fmla="*/ 0 w 228600"/>
                <a:gd name="connsiteY7" fmla="*/ 5080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508000">
                  <a:moveTo>
                    <a:pt x="228600" y="0"/>
                  </a:moveTo>
                  <a:cubicBezTo>
                    <a:pt x="211667" y="21167"/>
                    <a:pt x="192166" y="40514"/>
                    <a:pt x="177800" y="63500"/>
                  </a:cubicBezTo>
                  <a:cubicBezTo>
                    <a:pt x="157374" y="96182"/>
                    <a:pt x="153990" y="207949"/>
                    <a:pt x="152400" y="215900"/>
                  </a:cubicBezTo>
                  <a:cubicBezTo>
                    <a:pt x="142023" y="267786"/>
                    <a:pt x="118014" y="306358"/>
                    <a:pt x="101600" y="355600"/>
                  </a:cubicBezTo>
                  <a:cubicBezTo>
                    <a:pt x="96080" y="372159"/>
                    <a:pt x="97560" y="391245"/>
                    <a:pt x="88900" y="406400"/>
                  </a:cubicBezTo>
                  <a:cubicBezTo>
                    <a:pt x="79989" y="421994"/>
                    <a:pt x="63500" y="431800"/>
                    <a:pt x="50800" y="444500"/>
                  </a:cubicBezTo>
                  <a:cubicBezTo>
                    <a:pt x="46567" y="457200"/>
                    <a:pt x="46463" y="472147"/>
                    <a:pt x="38100" y="482600"/>
                  </a:cubicBezTo>
                  <a:cubicBezTo>
                    <a:pt x="28565" y="494519"/>
                    <a:pt x="0" y="508000"/>
                    <a:pt x="0" y="50800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12" name="Graphic 11" descr="A depressed face">
              <a:extLst>
                <a:ext uri="{FF2B5EF4-FFF2-40B4-BE49-F238E27FC236}">
                  <a16:creationId xmlns:a16="http://schemas.microsoft.com/office/drawing/2014/main" id="{6B094532-228C-449F-8D91-F9FD3E5FF2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0087199" y="1676399"/>
              <a:ext cx="812008" cy="787401"/>
            </a:xfrm>
            <a:prstGeom prst="rect">
              <a:avLst/>
            </a:prstGeom>
          </p:spPr>
        </p:pic>
      </p:grpSp>
    </p:spTree>
    <p:extLst>
      <p:ext uri="{BB962C8B-B14F-4D97-AF65-F5344CB8AC3E}">
        <p14:creationId xmlns:p14="http://schemas.microsoft.com/office/powerpoint/2010/main" val="183380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Living room with sofa">
            <a:extLst>
              <a:ext uri="{FF2B5EF4-FFF2-40B4-BE49-F238E27FC236}">
                <a16:creationId xmlns:a16="http://schemas.microsoft.com/office/drawing/2014/main" id="{278F5E15-D7A2-4BFC-9E53-03E49D0FF537}"/>
              </a:ext>
            </a:extLst>
          </p:cNvPr>
          <p:cNvPicPr>
            <a:picLocks noChangeAspect="1"/>
          </p:cNvPicPr>
          <p:nvPr/>
        </p:nvPicPr>
        <p:blipFill>
          <a:blip r:embed="rId2">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09" y="1427803"/>
            <a:ext cx="9622416" cy="5412609"/>
          </a:xfrm>
          <a:prstGeom prst="rect">
            <a:avLst/>
          </a:prstGeom>
        </p:spPr>
      </p:pic>
      <p:sp>
        <p:nvSpPr>
          <p:cNvPr id="11" name="TextBox 10"/>
          <p:cNvSpPr txBox="1"/>
          <p:nvPr/>
        </p:nvSpPr>
        <p:spPr>
          <a:xfrm>
            <a:off x="301395" y="187179"/>
            <a:ext cx="8541210" cy="1015663"/>
          </a:xfrm>
          <a:prstGeom prst="rect">
            <a:avLst/>
          </a:prstGeom>
          <a:noFill/>
        </p:spPr>
        <p:txBody>
          <a:bodyPr wrap="square" lIns="91440" tIns="45720" rIns="91440" bIns="45720" rtlCol="0" anchor="t">
            <a:spAutoFit/>
          </a:bodyPr>
          <a:lstStyle/>
          <a:p>
            <a:pPr algn="ctr"/>
            <a:r>
              <a:rPr lang="en-US" sz="2000" b="1" dirty="0">
                <a:solidFill>
                  <a:srgbClr val="002060"/>
                </a:solidFill>
                <a:ea typeface="Londrina Solid" charset="0"/>
                <a:cs typeface="Londrina Solid" charset="0"/>
              </a:rPr>
              <a:t>Out of fear for his, hers and their family's safety, his mum makes the decision to self report it to the police. Officer Jones comes over to the house to talk to Kyle. He admits everything…</a:t>
            </a:r>
          </a:p>
        </p:txBody>
      </p:sp>
      <p:sp>
        <p:nvSpPr>
          <p:cNvPr id="4" name="Speech Bubble: Rectangle with Corners Rounded 3">
            <a:extLst>
              <a:ext uri="{FF2B5EF4-FFF2-40B4-BE49-F238E27FC236}">
                <a16:creationId xmlns:a16="http://schemas.microsoft.com/office/drawing/2014/main" id="{CFDE049C-88BC-472B-8995-F906FA79E36D}"/>
              </a:ext>
            </a:extLst>
          </p:cNvPr>
          <p:cNvSpPr/>
          <p:nvPr/>
        </p:nvSpPr>
        <p:spPr>
          <a:xfrm>
            <a:off x="1854200" y="1266036"/>
            <a:ext cx="4282754" cy="1904394"/>
          </a:xfrm>
          <a:prstGeom prst="wedgeRoundRectCallout">
            <a:avLst>
              <a:gd name="adj1" fmla="val -44051"/>
              <a:gd name="adj2" fmla="val 7249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Young man, do you understand exactly what you have done.</a:t>
            </a:r>
          </a:p>
          <a:p>
            <a:pPr algn="ctr"/>
            <a:endParaRPr lang="en-US" dirty="0">
              <a:solidFill>
                <a:srgbClr val="002060"/>
              </a:solidFill>
              <a:latin typeface="Comic Sans MS" charset="0"/>
            </a:endParaRPr>
          </a:p>
          <a:p>
            <a:pPr algn="ctr"/>
            <a:r>
              <a:rPr lang="en-US" dirty="0">
                <a:solidFill>
                  <a:srgbClr val="002060"/>
                </a:solidFill>
                <a:latin typeface="Comic Sans MS" charset="0"/>
              </a:rPr>
              <a:t>Why would you take something as dangerous as that from someone, let alone a stranger?</a:t>
            </a:r>
            <a:endParaRPr lang="en-US" dirty="0">
              <a:solidFill>
                <a:srgbClr val="002060"/>
              </a:solidFill>
            </a:endParaRPr>
          </a:p>
        </p:txBody>
      </p:sp>
      <p:sp>
        <p:nvSpPr>
          <p:cNvPr id="5" name="Speech Bubble: Rectangle with Corners Rounded 4">
            <a:extLst>
              <a:ext uri="{FF2B5EF4-FFF2-40B4-BE49-F238E27FC236}">
                <a16:creationId xmlns:a16="http://schemas.microsoft.com/office/drawing/2014/main" id="{AB7F114B-FCB3-4BA1-8DA0-B458279D19D1}"/>
              </a:ext>
            </a:extLst>
          </p:cNvPr>
          <p:cNvSpPr/>
          <p:nvPr/>
        </p:nvSpPr>
        <p:spPr>
          <a:xfrm>
            <a:off x="6464300" y="1007390"/>
            <a:ext cx="2591561" cy="2171843"/>
          </a:xfrm>
          <a:prstGeom prst="wedgeRoundRectCallout">
            <a:avLst>
              <a:gd name="adj1" fmla="val -4375"/>
              <a:gd name="adj2" fmla="val 8823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I’m sorry officer… I… I thought if I had it then that way someone else doesn’t have it. Other people would be safe…</a:t>
            </a:r>
            <a:endParaRPr lang="en-US" dirty="0">
              <a:solidFill>
                <a:srgbClr val="002060"/>
              </a:solidFill>
            </a:endParaRPr>
          </a:p>
        </p:txBody>
      </p:sp>
      <p:sp>
        <p:nvSpPr>
          <p:cNvPr id="6" name="Speech Bubble: Rectangle with Corners Rounded 5">
            <a:extLst>
              <a:ext uri="{FF2B5EF4-FFF2-40B4-BE49-F238E27FC236}">
                <a16:creationId xmlns:a16="http://schemas.microsoft.com/office/drawing/2014/main" id="{128FF416-8230-4721-9D6F-FE60A9E53710}"/>
              </a:ext>
            </a:extLst>
          </p:cNvPr>
          <p:cNvSpPr/>
          <p:nvPr/>
        </p:nvSpPr>
        <p:spPr>
          <a:xfrm>
            <a:off x="2819157" y="3412705"/>
            <a:ext cx="2461260" cy="1904394"/>
          </a:xfrm>
          <a:prstGeom prst="wedgeRoundRectCallout">
            <a:avLst>
              <a:gd name="adj1" fmla="val -87705"/>
              <a:gd name="adj2" fmla="val -460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So why did you take it back out with you the following day? Surely the public is safer if you left it at home… </a:t>
            </a:r>
            <a:endParaRPr lang="en-US" dirty="0">
              <a:solidFill>
                <a:srgbClr val="002060"/>
              </a:solidFill>
            </a:endParaRPr>
          </a:p>
        </p:txBody>
      </p:sp>
      <p:sp>
        <p:nvSpPr>
          <p:cNvPr id="8" name="Speech Bubble: Rectangle with Corners Rounded 7">
            <a:extLst>
              <a:ext uri="{FF2B5EF4-FFF2-40B4-BE49-F238E27FC236}">
                <a16:creationId xmlns:a16="http://schemas.microsoft.com/office/drawing/2014/main" id="{377316B4-3408-49EB-A70E-4EF837E03DD6}"/>
              </a:ext>
            </a:extLst>
          </p:cNvPr>
          <p:cNvSpPr/>
          <p:nvPr/>
        </p:nvSpPr>
        <p:spPr>
          <a:xfrm>
            <a:off x="5338614" y="4525648"/>
            <a:ext cx="2280419" cy="2171843"/>
          </a:xfrm>
          <a:prstGeom prst="wedgeRoundRectCallout">
            <a:avLst>
              <a:gd name="adj1" fmla="val 48488"/>
              <a:gd name="adj2" fmla="val -760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I… I </a:t>
            </a:r>
            <a:r>
              <a:rPr lang="en-US" dirty="0" err="1">
                <a:solidFill>
                  <a:srgbClr val="002060"/>
                </a:solidFill>
                <a:latin typeface="Comic Sans MS" charset="0"/>
              </a:rPr>
              <a:t>dunno</a:t>
            </a:r>
            <a:r>
              <a:rPr lang="en-US" dirty="0">
                <a:solidFill>
                  <a:srgbClr val="002060"/>
                </a:solidFill>
                <a:latin typeface="Comic Sans MS" charset="0"/>
              </a:rPr>
              <a:t>… I promise I wasn’t trying to hurt anyone, and I’m not involved in any gangs or trouble!</a:t>
            </a:r>
            <a:endParaRPr lang="en-US" dirty="0">
              <a:solidFill>
                <a:srgbClr val="002060"/>
              </a:solidFill>
            </a:endParaRPr>
          </a:p>
        </p:txBody>
      </p:sp>
      <p:grpSp>
        <p:nvGrpSpPr>
          <p:cNvPr id="7" name="Group 6">
            <a:extLst>
              <a:ext uri="{FF2B5EF4-FFF2-40B4-BE49-F238E27FC236}">
                <a16:creationId xmlns:a16="http://schemas.microsoft.com/office/drawing/2014/main" id="{B60E1738-8E35-4067-97C4-92D9C7A48BE8}"/>
              </a:ext>
            </a:extLst>
          </p:cNvPr>
          <p:cNvGrpSpPr/>
          <p:nvPr/>
        </p:nvGrpSpPr>
        <p:grpSpPr>
          <a:xfrm flipH="1">
            <a:off x="6955655" y="3678767"/>
            <a:ext cx="2393851" cy="3161645"/>
            <a:chOff x="761190" y="2750953"/>
            <a:chExt cx="3031392" cy="4107047"/>
          </a:xfrm>
        </p:grpSpPr>
        <p:pic>
          <p:nvPicPr>
            <p:cNvPr id="9" name="Graphic 8" descr="Man in a polo shirt">
              <a:extLst>
                <a:ext uri="{FF2B5EF4-FFF2-40B4-BE49-F238E27FC236}">
                  <a16:creationId xmlns:a16="http://schemas.microsoft.com/office/drawing/2014/main" id="{9BE04249-648C-4620-B14A-18064B6178E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56824"/>
            <a:stretch/>
          </p:blipFill>
          <p:spPr>
            <a:xfrm>
              <a:off x="761190" y="2750953"/>
              <a:ext cx="3031392" cy="4107047"/>
            </a:xfrm>
            <a:prstGeom prst="rect">
              <a:avLst/>
            </a:prstGeom>
          </p:spPr>
        </p:pic>
        <p:pic>
          <p:nvPicPr>
            <p:cNvPr id="10" name="Graphic 9" descr="Boy with short hair">
              <a:extLst>
                <a:ext uri="{FF2B5EF4-FFF2-40B4-BE49-F238E27FC236}">
                  <a16:creationId xmlns:a16="http://schemas.microsoft.com/office/drawing/2014/main" id="{AAB8726E-8455-4277-A660-90E6AE7B7F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3500" y="2797846"/>
              <a:ext cx="1276354" cy="1548363"/>
            </a:xfrm>
            <a:prstGeom prst="rect">
              <a:avLst/>
            </a:prstGeom>
          </p:spPr>
        </p:pic>
        <p:pic>
          <p:nvPicPr>
            <p:cNvPr id="12" name="Graphic 11" descr="A concerned face">
              <a:extLst>
                <a:ext uri="{FF2B5EF4-FFF2-40B4-BE49-F238E27FC236}">
                  <a16:creationId xmlns:a16="http://schemas.microsoft.com/office/drawing/2014/main" id="{2A21309F-5E3D-477B-86C1-829A7B58A1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25492" y="3261894"/>
              <a:ext cx="833562" cy="911708"/>
            </a:xfrm>
            <a:prstGeom prst="rect">
              <a:avLst/>
            </a:prstGeom>
          </p:spPr>
        </p:pic>
      </p:grpSp>
      <p:pic>
        <p:nvPicPr>
          <p:cNvPr id="14" name="Graphic 13" descr="Man holding cup">
            <a:extLst>
              <a:ext uri="{FF2B5EF4-FFF2-40B4-BE49-F238E27FC236}">
                <a16:creationId xmlns:a16="http://schemas.microsoft.com/office/drawing/2014/main" id="{4F40B43D-D7C5-4438-9225-E07A7D15AFD7}"/>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47926"/>
          <a:stretch/>
        </p:blipFill>
        <p:spPr>
          <a:xfrm>
            <a:off x="-104315" y="2406374"/>
            <a:ext cx="3767691" cy="4434038"/>
          </a:xfrm>
          <a:prstGeom prst="rect">
            <a:avLst/>
          </a:prstGeom>
        </p:spPr>
      </p:pic>
    </p:spTree>
    <p:extLst>
      <p:ext uri="{BB962C8B-B14F-4D97-AF65-F5344CB8AC3E}">
        <p14:creationId xmlns:p14="http://schemas.microsoft.com/office/powerpoint/2010/main" val="387225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Living room with sofa">
            <a:extLst>
              <a:ext uri="{FF2B5EF4-FFF2-40B4-BE49-F238E27FC236}">
                <a16:creationId xmlns:a16="http://schemas.microsoft.com/office/drawing/2014/main" id="{A584BCB4-D95D-4E61-80F5-9EEC3AC74167}"/>
              </a:ext>
            </a:extLst>
          </p:cNvPr>
          <p:cNvPicPr>
            <a:picLocks noChangeAspect="1"/>
          </p:cNvPicPr>
          <p:nvPr/>
        </p:nvPicPr>
        <p:blipFill>
          <a:blip r:embed="rId2">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09" y="1427803"/>
            <a:ext cx="9622416" cy="5412609"/>
          </a:xfrm>
          <a:prstGeom prst="rect">
            <a:avLst/>
          </a:prstGeom>
        </p:spPr>
      </p:pic>
      <p:sp>
        <p:nvSpPr>
          <p:cNvPr id="11" name="TextBox 10"/>
          <p:cNvSpPr txBox="1"/>
          <p:nvPr/>
        </p:nvSpPr>
        <p:spPr>
          <a:xfrm>
            <a:off x="301395" y="187179"/>
            <a:ext cx="8541210" cy="400110"/>
          </a:xfrm>
          <a:prstGeom prst="rect">
            <a:avLst/>
          </a:prstGeom>
          <a:noFill/>
        </p:spPr>
        <p:txBody>
          <a:bodyPr wrap="square" rtlCol="0">
            <a:spAutoFit/>
          </a:bodyPr>
          <a:lstStyle/>
          <a:p>
            <a:pPr algn="ctr"/>
            <a:r>
              <a:rPr lang="en-US" sz="2000" b="1" dirty="0">
                <a:solidFill>
                  <a:srgbClr val="002060"/>
                </a:solidFill>
                <a:ea typeface="Londrina Solid" charset="0"/>
                <a:cs typeface="Londrina Solid" charset="0"/>
              </a:rPr>
              <a:t>He asks him about his social media post… </a:t>
            </a:r>
          </a:p>
        </p:txBody>
      </p:sp>
      <p:sp>
        <p:nvSpPr>
          <p:cNvPr id="4" name="Speech Bubble: Rectangle with Corners Rounded 3">
            <a:extLst>
              <a:ext uri="{FF2B5EF4-FFF2-40B4-BE49-F238E27FC236}">
                <a16:creationId xmlns:a16="http://schemas.microsoft.com/office/drawing/2014/main" id="{CFDE049C-88BC-472B-8995-F906FA79E36D}"/>
              </a:ext>
            </a:extLst>
          </p:cNvPr>
          <p:cNvSpPr/>
          <p:nvPr/>
        </p:nvSpPr>
        <p:spPr>
          <a:xfrm>
            <a:off x="2423913" y="744540"/>
            <a:ext cx="3380120" cy="2494606"/>
          </a:xfrm>
          <a:prstGeom prst="wedgeRoundRectCallout">
            <a:avLst>
              <a:gd name="adj1" fmla="val -62707"/>
              <a:gd name="adj2" fmla="val 438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If that’s the case, why did you not dispose of it or alert the police?</a:t>
            </a:r>
          </a:p>
          <a:p>
            <a:pPr algn="ctr"/>
            <a:endParaRPr lang="en-US" dirty="0">
              <a:solidFill>
                <a:srgbClr val="002060"/>
              </a:solidFill>
              <a:latin typeface="Comic Sans MS" charset="0"/>
            </a:endParaRPr>
          </a:p>
          <a:p>
            <a:pPr algn="ctr"/>
            <a:r>
              <a:rPr lang="en-US" dirty="0">
                <a:solidFill>
                  <a:srgbClr val="002060"/>
                </a:solidFill>
                <a:latin typeface="Comic Sans MS" charset="0"/>
              </a:rPr>
              <a:t>Kyle you’ve chosen to share images of you showing off the knife across social media.</a:t>
            </a:r>
            <a:endParaRPr lang="en-US" dirty="0">
              <a:solidFill>
                <a:srgbClr val="002060"/>
              </a:solidFill>
            </a:endParaRPr>
          </a:p>
        </p:txBody>
      </p:sp>
      <p:sp>
        <p:nvSpPr>
          <p:cNvPr id="5" name="Speech Bubble: Rectangle with Corners Rounded 4">
            <a:extLst>
              <a:ext uri="{FF2B5EF4-FFF2-40B4-BE49-F238E27FC236}">
                <a16:creationId xmlns:a16="http://schemas.microsoft.com/office/drawing/2014/main" id="{AB7F114B-FCB3-4BA1-8DA0-B458279D19D1}"/>
              </a:ext>
            </a:extLst>
          </p:cNvPr>
          <p:cNvSpPr/>
          <p:nvPr/>
        </p:nvSpPr>
        <p:spPr>
          <a:xfrm>
            <a:off x="6029429" y="744540"/>
            <a:ext cx="3012971" cy="2706073"/>
          </a:xfrm>
          <a:prstGeom prst="wedgeRoundRectCallout">
            <a:avLst>
              <a:gd name="adj1" fmla="val -302"/>
              <a:gd name="adj2" fmla="val 773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I’m sorry…</a:t>
            </a:r>
          </a:p>
          <a:p>
            <a:pPr algn="ctr"/>
            <a:endParaRPr lang="en-US" dirty="0">
              <a:solidFill>
                <a:srgbClr val="002060"/>
              </a:solidFill>
              <a:latin typeface="Comic Sans MS" charset="0"/>
            </a:endParaRPr>
          </a:p>
          <a:p>
            <a:pPr algn="ctr"/>
            <a:r>
              <a:rPr lang="en-US" dirty="0">
                <a:solidFill>
                  <a:srgbClr val="002060"/>
                </a:solidFill>
                <a:latin typeface="Comic Sans MS" charset="0"/>
              </a:rPr>
              <a:t>I don’t know what I was thinking… It was stupid of me. I’m sorry… </a:t>
            </a:r>
          </a:p>
          <a:p>
            <a:pPr algn="ctr"/>
            <a:endParaRPr lang="en-US" dirty="0">
              <a:solidFill>
                <a:srgbClr val="002060"/>
              </a:solidFill>
              <a:latin typeface="Comic Sans MS" charset="0"/>
            </a:endParaRPr>
          </a:p>
          <a:p>
            <a:pPr algn="ctr"/>
            <a:r>
              <a:rPr lang="en-US" dirty="0">
                <a:solidFill>
                  <a:srgbClr val="002060"/>
                </a:solidFill>
                <a:latin typeface="Comic Sans MS" charset="0"/>
              </a:rPr>
              <a:t>Am I </a:t>
            </a:r>
            <a:r>
              <a:rPr lang="en-US" dirty="0" err="1">
                <a:solidFill>
                  <a:srgbClr val="002060"/>
                </a:solidFill>
                <a:latin typeface="Comic Sans MS" charset="0"/>
              </a:rPr>
              <a:t>gonna</a:t>
            </a:r>
            <a:r>
              <a:rPr lang="en-US" dirty="0">
                <a:solidFill>
                  <a:srgbClr val="002060"/>
                </a:solidFill>
                <a:latin typeface="Comic Sans MS" charset="0"/>
              </a:rPr>
              <a:t> be in serious trouble?</a:t>
            </a:r>
            <a:endParaRPr lang="en-US" dirty="0">
              <a:solidFill>
                <a:srgbClr val="002060"/>
              </a:solidFill>
            </a:endParaRPr>
          </a:p>
        </p:txBody>
      </p:sp>
      <p:sp>
        <p:nvSpPr>
          <p:cNvPr id="6" name="Speech Bubble: Rectangle with Corners Rounded 5">
            <a:extLst>
              <a:ext uri="{FF2B5EF4-FFF2-40B4-BE49-F238E27FC236}">
                <a16:creationId xmlns:a16="http://schemas.microsoft.com/office/drawing/2014/main" id="{59ECAAC4-732B-4FD0-A334-B65CE21A9546}"/>
              </a:ext>
            </a:extLst>
          </p:cNvPr>
          <p:cNvSpPr/>
          <p:nvPr/>
        </p:nvSpPr>
        <p:spPr>
          <a:xfrm>
            <a:off x="4113973" y="3732454"/>
            <a:ext cx="2565832" cy="2647349"/>
          </a:xfrm>
          <a:prstGeom prst="wedgeRoundRectCallout">
            <a:avLst>
              <a:gd name="adj1" fmla="val -78301"/>
              <a:gd name="adj2" fmla="val -444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2060"/>
                </a:solidFill>
                <a:latin typeface="Comic Sans MS" charset="0"/>
              </a:rPr>
              <a:t>You do know that anyone over the age of 10 can be charged with a criminal offence…</a:t>
            </a:r>
          </a:p>
          <a:p>
            <a:pPr algn="ctr"/>
            <a:endParaRPr lang="en-US" dirty="0">
              <a:solidFill>
                <a:srgbClr val="002060"/>
              </a:solidFill>
              <a:latin typeface="Comic Sans MS" charset="0"/>
            </a:endParaRPr>
          </a:p>
          <a:p>
            <a:pPr algn="ctr"/>
            <a:r>
              <a:rPr lang="en-US" dirty="0">
                <a:solidFill>
                  <a:srgbClr val="002060"/>
                </a:solidFill>
                <a:latin typeface="Comic Sans MS" charset="0"/>
              </a:rPr>
              <a:t> You understand that right?</a:t>
            </a:r>
            <a:endParaRPr lang="en-US" dirty="0">
              <a:solidFill>
                <a:srgbClr val="002060"/>
              </a:solidFill>
            </a:endParaRPr>
          </a:p>
        </p:txBody>
      </p:sp>
      <p:pic>
        <p:nvPicPr>
          <p:cNvPr id="9" name="Graphic 8" descr="Man in a polo shirt">
            <a:extLst>
              <a:ext uri="{FF2B5EF4-FFF2-40B4-BE49-F238E27FC236}">
                <a16:creationId xmlns:a16="http://schemas.microsoft.com/office/drawing/2014/main" id="{0F493DFE-4971-476B-85B3-CF3C4FF1706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56824"/>
          <a:stretch/>
        </p:blipFill>
        <p:spPr>
          <a:xfrm flipH="1">
            <a:off x="6989356" y="3696355"/>
            <a:ext cx="2393851" cy="3161645"/>
          </a:xfrm>
          <a:prstGeom prst="rect">
            <a:avLst/>
          </a:prstGeom>
        </p:spPr>
      </p:pic>
      <p:pic>
        <p:nvPicPr>
          <p:cNvPr id="10" name="Graphic 9" descr="Boy with short hair">
            <a:extLst>
              <a:ext uri="{FF2B5EF4-FFF2-40B4-BE49-F238E27FC236}">
                <a16:creationId xmlns:a16="http://schemas.microsoft.com/office/drawing/2014/main" id="{83582F26-9473-4354-8A40-D566AC7E52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686435" y="3732454"/>
            <a:ext cx="1007920" cy="1191945"/>
          </a:xfrm>
          <a:prstGeom prst="rect">
            <a:avLst/>
          </a:prstGeom>
        </p:spPr>
      </p:pic>
      <p:pic>
        <p:nvPicPr>
          <p:cNvPr id="13" name="Graphic 12" descr="Man holding cup">
            <a:extLst>
              <a:ext uri="{FF2B5EF4-FFF2-40B4-BE49-F238E27FC236}">
                <a16:creationId xmlns:a16="http://schemas.microsoft.com/office/drawing/2014/main" id="{5257C7DA-F136-4800-83B1-930CD39DDED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47926"/>
          <a:stretch/>
        </p:blipFill>
        <p:spPr>
          <a:xfrm>
            <a:off x="251700" y="2406374"/>
            <a:ext cx="3767691" cy="4434038"/>
          </a:xfrm>
          <a:prstGeom prst="rect">
            <a:avLst/>
          </a:prstGeom>
        </p:spPr>
      </p:pic>
      <p:pic>
        <p:nvPicPr>
          <p:cNvPr id="3" name="Graphic 2" descr="A crying face">
            <a:extLst>
              <a:ext uri="{FF2B5EF4-FFF2-40B4-BE49-F238E27FC236}">
                <a16:creationId xmlns:a16="http://schemas.microsoft.com/office/drawing/2014/main" id="{E6865C15-04FD-464E-A206-EE0CB8002D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7811630" y="4159276"/>
            <a:ext cx="570369" cy="563731"/>
          </a:xfrm>
          <a:prstGeom prst="rect">
            <a:avLst/>
          </a:prstGeom>
        </p:spPr>
      </p:pic>
    </p:spTree>
    <p:extLst>
      <p:ext uri="{BB962C8B-B14F-4D97-AF65-F5344CB8AC3E}">
        <p14:creationId xmlns:p14="http://schemas.microsoft.com/office/powerpoint/2010/main" val="306046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7699F5-1D2E-A2B3-B5E8-167303378D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467"/>
            <a:ext cx="9144000" cy="6841066"/>
          </a:xfrm>
          <a:prstGeom prst="rect">
            <a:avLst/>
          </a:prstGeom>
        </p:spPr>
      </p:pic>
      <p:sp>
        <p:nvSpPr>
          <p:cNvPr id="4" name="Content Placeholder 2">
            <a:extLst>
              <a:ext uri="{FF2B5EF4-FFF2-40B4-BE49-F238E27FC236}">
                <a16:creationId xmlns:a16="http://schemas.microsoft.com/office/drawing/2014/main" id="{4360570E-CDF8-4A2C-97DF-23D1E8EB6B36}"/>
              </a:ext>
            </a:extLst>
          </p:cNvPr>
          <p:cNvSpPr txBox="1">
            <a:spLocks/>
          </p:cNvSpPr>
          <p:nvPr/>
        </p:nvSpPr>
        <p:spPr>
          <a:xfrm>
            <a:off x="457200" y="3065930"/>
            <a:ext cx="8229600" cy="268941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3600" b="1" dirty="0">
                <a:solidFill>
                  <a:srgbClr val="002060"/>
                </a:solidFill>
              </a:rPr>
              <a:t>Let’s think back…</a:t>
            </a:r>
          </a:p>
          <a:p>
            <a:pPr algn="ctr"/>
            <a:endParaRPr lang="en-US" sz="3600" b="1" dirty="0">
              <a:solidFill>
                <a:srgbClr val="002060"/>
              </a:solidFill>
            </a:endParaRPr>
          </a:p>
          <a:p>
            <a:pPr algn="ctr"/>
            <a:r>
              <a:rPr lang="en-US" sz="3600" b="1" dirty="0">
                <a:solidFill>
                  <a:srgbClr val="002060"/>
                </a:solidFill>
              </a:rPr>
              <a:t>On your worksheets answer the questions about Kyle and the case study.</a:t>
            </a:r>
            <a:endParaRPr lang="en-US" sz="2800" dirty="0">
              <a:solidFill>
                <a:srgbClr val="C00000"/>
              </a:solidFill>
            </a:endParaRPr>
          </a:p>
          <a:p>
            <a:pPr algn="ctr"/>
            <a:endParaRPr lang="en-US" sz="2800" dirty="0">
              <a:solidFill>
                <a:srgbClr val="C00000"/>
              </a:solidFill>
            </a:endParaRPr>
          </a:p>
        </p:txBody>
      </p:sp>
    </p:spTree>
    <p:extLst>
      <p:ext uri="{BB962C8B-B14F-4D97-AF65-F5344CB8AC3E}">
        <p14:creationId xmlns:p14="http://schemas.microsoft.com/office/powerpoint/2010/main" val="67726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2C042-6F87-AF65-DC60-ABEB0BD99B9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Effect>
                      <a14:brightnessContrast bright="27000"/>
                    </a14:imgEffect>
                  </a14:imgLayer>
                </a14:imgProps>
              </a:ext>
              <a:ext uri="{28A0092B-C50C-407E-A947-70E740481C1C}">
                <a14:useLocalDpi xmlns:a14="http://schemas.microsoft.com/office/drawing/2010/main" val="0"/>
              </a:ext>
            </a:extLst>
          </a:blip>
          <a:srcRect/>
          <a:stretch/>
        </p:blipFill>
        <p:spPr>
          <a:xfrm>
            <a:off x="57150" y="609647"/>
            <a:ext cx="9086850" cy="5964754"/>
          </a:xfrm>
          <a:prstGeom prst="rect">
            <a:avLst/>
          </a:prstGeom>
        </p:spPr>
      </p:pic>
      <p:sp>
        <p:nvSpPr>
          <p:cNvPr id="4" name="Title 1"/>
          <p:cNvSpPr txBox="1">
            <a:spLocks/>
          </p:cNvSpPr>
          <p:nvPr/>
        </p:nvSpPr>
        <p:spPr>
          <a:xfrm>
            <a:off x="1500808" y="2534478"/>
            <a:ext cx="6003235" cy="1465537"/>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en-US" sz="4800" cap="none" dirty="0">
                <a:solidFill>
                  <a:srgbClr val="002060"/>
                </a:solidFill>
                <a:latin typeface="+mn-lt"/>
                <a:ea typeface="Londrina Solid" charset="0"/>
                <a:cs typeface="Arial" panose="020B0604020202020204" pitchFamily="34" charset="0"/>
              </a:rPr>
              <a:t>What do you know at the start of the lesson?</a:t>
            </a:r>
          </a:p>
        </p:txBody>
      </p:sp>
    </p:spTree>
    <p:extLst>
      <p:ext uri="{BB962C8B-B14F-4D97-AF65-F5344CB8AC3E}">
        <p14:creationId xmlns:p14="http://schemas.microsoft.com/office/powerpoint/2010/main" val="274840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7699F5-1D2E-A2B3-B5E8-167303378D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467"/>
            <a:ext cx="9144000" cy="4520502"/>
          </a:xfrm>
          <a:prstGeom prst="rect">
            <a:avLst/>
          </a:prstGeom>
        </p:spPr>
      </p:pic>
      <p:sp>
        <p:nvSpPr>
          <p:cNvPr id="4" name="Content Placeholder 2">
            <a:extLst>
              <a:ext uri="{FF2B5EF4-FFF2-40B4-BE49-F238E27FC236}">
                <a16:creationId xmlns:a16="http://schemas.microsoft.com/office/drawing/2014/main" id="{4360570E-CDF8-4A2C-97DF-23D1E8EB6B36}"/>
              </a:ext>
            </a:extLst>
          </p:cNvPr>
          <p:cNvSpPr txBox="1">
            <a:spLocks/>
          </p:cNvSpPr>
          <p:nvPr/>
        </p:nvSpPr>
        <p:spPr>
          <a:xfrm>
            <a:off x="457200" y="1756103"/>
            <a:ext cx="8229600" cy="491363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800" b="1" dirty="0">
                <a:solidFill>
                  <a:srgbClr val="002060"/>
                </a:solidFill>
              </a:rPr>
              <a:t>Where do you think Kyle went wrong? </a:t>
            </a:r>
          </a:p>
          <a:p>
            <a:pPr algn="ctr"/>
            <a:endParaRPr lang="en-US" sz="2800" b="1" dirty="0">
              <a:solidFill>
                <a:srgbClr val="002060"/>
              </a:solidFill>
            </a:endParaRPr>
          </a:p>
          <a:p>
            <a:pPr algn="ctr"/>
            <a:r>
              <a:rPr lang="en-US" sz="2800" b="1" dirty="0">
                <a:solidFill>
                  <a:srgbClr val="002060"/>
                </a:solidFill>
              </a:rPr>
              <a:t>How do you think social media influenced Kyle to pose with the knife? </a:t>
            </a:r>
          </a:p>
          <a:p>
            <a:pPr algn="ctr"/>
            <a:endParaRPr lang="en-US" sz="2800" b="1" dirty="0">
              <a:solidFill>
                <a:srgbClr val="002060"/>
              </a:solidFill>
            </a:endParaRPr>
          </a:p>
          <a:p>
            <a:pPr algn="ctr"/>
            <a:r>
              <a:rPr lang="en-US" sz="2800" b="1" dirty="0">
                <a:solidFill>
                  <a:srgbClr val="002060"/>
                </a:solidFill>
              </a:rPr>
              <a:t>What could have happened at the chicken shop?</a:t>
            </a:r>
          </a:p>
          <a:p>
            <a:pPr algn="ctr"/>
            <a:endParaRPr lang="en-US" sz="2800" b="1" dirty="0">
              <a:solidFill>
                <a:srgbClr val="002060"/>
              </a:solidFill>
            </a:endParaRPr>
          </a:p>
          <a:p>
            <a:pPr algn="ctr"/>
            <a:r>
              <a:rPr lang="en-US" sz="2800" b="1" dirty="0">
                <a:solidFill>
                  <a:srgbClr val="002060"/>
                </a:solidFill>
              </a:rPr>
              <a:t>Why do you think his mum reported him to the police? How have his actions impacted her?</a:t>
            </a:r>
          </a:p>
          <a:p>
            <a:pPr algn="ctr"/>
            <a:endParaRPr lang="en-US" sz="2800" b="1" dirty="0">
              <a:solidFill>
                <a:srgbClr val="002060"/>
              </a:solidFill>
            </a:endParaRPr>
          </a:p>
          <a:p>
            <a:pPr algn="ctr"/>
            <a:r>
              <a:rPr lang="en-US" sz="2800" b="1" dirty="0">
                <a:solidFill>
                  <a:srgbClr val="002060"/>
                </a:solidFill>
              </a:rPr>
              <a:t>What do you think should happen next with Kyle?</a:t>
            </a:r>
            <a:endParaRPr lang="en-US" sz="2000" dirty="0">
              <a:solidFill>
                <a:srgbClr val="C00000"/>
              </a:solidFill>
            </a:endParaRPr>
          </a:p>
          <a:p>
            <a:pPr algn="ctr"/>
            <a:endParaRPr lang="en-US" sz="2800" dirty="0">
              <a:solidFill>
                <a:srgbClr val="C00000"/>
              </a:solidFill>
            </a:endParaRPr>
          </a:p>
        </p:txBody>
      </p:sp>
    </p:spTree>
    <p:extLst>
      <p:ext uri="{BB962C8B-B14F-4D97-AF65-F5344CB8AC3E}">
        <p14:creationId xmlns:p14="http://schemas.microsoft.com/office/powerpoint/2010/main" val="383177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D3E64-9FB1-6A21-C25B-8C11CC284DD2}"/>
              </a:ext>
            </a:extLst>
          </p:cNvPr>
          <p:cNvPicPr>
            <a:picLocks noChangeAspect="1"/>
          </p:cNvPicPr>
          <p:nvPr/>
        </p:nvPicPr>
        <p:blipFill>
          <a:blip r:embed="rId2"/>
          <a:stretch>
            <a:fillRect/>
          </a:stretch>
        </p:blipFill>
        <p:spPr>
          <a:xfrm>
            <a:off x="27038" y="21040"/>
            <a:ext cx="9089924" cy="6815919"/>
          </a:xfrm>
          <a:prstGeom prst="rect">
            <a:avLst/>
          </a:prstGeom>
        </p:spPr>
      </p:pic>
      <p:sp>
        <p:nvSpPr>
          <p:cNvPr id="5" name="Title 1">
            <a:extLst>
              <a:ext uri="{FF2B5EF4-FFF2-40B4-BE49-F238E27FC236}">
                <a16:creationId xmlns:a16="http://schemas.microsoft.com/office/drawing/2014/main" id="{D93FFEBC-7051-391D-97F3-37557C19E846}"/>
              </a:ext>
            </a:extLst>
          </p:cNvPr>
          <p:cNvSpPr txBox="1">
            <a:spLocks/>
          </p:cNvSpPr>
          <p:nvPr/>
        </p:nvSpPr>
        <p:spPr>
          <a:xfrm>
            <a:off x="1570382" y="1194098"/>
            <a:ext cx="6003235" cy="349623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en-US" sz="3600" cap="none" dirty="0">
                <a:solidFill>
                  <a:srgbClr val="002060"/>
                </a:solidFill>
                <a:latin typeface="+mn-lt"/>
                <a:ea typeface="Londrina Solid" charset="0"/>
                <a:cs typeface="Arial" panose="020B0604020202020204" pitchFamily="34" charset="0"/>
              </a:rPr>
              <a:t>Let’s remind ourselves about our True and False questions at the start of the lessons.</a:t>
            </a:r>
          </a:p>
          <a:p>
            <a:pPr algn="ctr"/>
            <a:endParaRPr lang="en-US" sz="3600" cap="none" dirty="0">
              <a:solidFill>
                <a:srgbClr val="002060"/>
              </a:solidFill>
              <a:latin typeface="+mn-lt"/>
              <a:ea typeface="Londrina Solid" charset="0"/>
              <a:cs typeface="Arial" panose="020B0604020202020204" pitchFamily="34" charset="0"/>
            </a:endParaRPr>
          </a:p>
          <a:p>
            <a:pPr algn="ctr"/>
            <a:r>
              <a:rPr lang="en-US" sz="3600" cap="none" dirty="0">
                <a:solidFill>
                  <a:srgbClr val="002060"/>
                </a:solidFill>
                <a:latin typeface="+mn-lt"/>
                <a:ea typeface="Londrina Solid" charset="0"/>
                <a:cs typeface="Arial" panose="020B0604020202020204" pitchFamily="34" charset="0"/>
              </a:rPr>
              <a:t>What are the laws around carrying a knife?</a:t>
            </a:r>
          </a:p>
        </p:txBody>
      </p:sp>
    </p:spTree>
    <p:extLst>
      <p:ext uri="{BB962C8B-B14F-4D97-AF65-F5344CB8AC3E}">
        <p14:creationId xmlns:p14="http://schemas.microsoft.com/office/powerpoint/2010/main" val="395158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7699F5-1D2E-A2B3-B5E8-167303378D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467"/>
            <a:ext cx="9144000" cy="6841066"/>
          </a:xfrm>
          <a:prstGeom prst="rect">
            <a:avLst/>
          </a:prstGeom>
        </p:spPr>
      </p:pic>
      <p:sp>
        <p:nvSpPr>
          <p:cNvPr id="2" name="Title 1"/>
          <p:cNvSpPr>
            <a:spLocks noGrp="1"/>
          </p:cNvSpPr>
          <p:nvPr>
            <p:ph type="title"/>
          </p:nvPr>
        </p:nvSpPr>
        <p:spPr>
          <a:xfrm>
            <a:off x="914400" y="3849308"/>
            <a:ext cx="7474226" cy="1040858"/>
          </a:xfrm>
        </p:spPr>
        <p:txBody>
          <a:bodyPr>
            <a:noAutofit/>
          </a:bodyPr>
          <a:lstStyle/>
          <a:p>
            <a:pPr algn="ctr"/>
            <a:r>
              <a:rPr lang="en-GB" sz="4800" dirty="0">
                <a:solidFill>
                  <a:srgbClr val="002060"/>
                </a:solidFill>
                <a:latin typeface="+mn-lt"/>
              </a:rPr>
              <a:t>What could you do if you think, or know, that someone is carrying a knife?</a:t>
            </a:r>
            <a:endParaRPr lang="en-GB" sz="4800" dirty="0">
              <a:solidFill>
                <a:schemeClr val="accent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252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AA40F2-F57A-76F4-F236-CA31035F8D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3706283"/>
          </a:xfrm>
          <a:prstGeom prst="rect">
            <a:avLst/>
          </a:prstGeom>
        </p:spPr>
      </p:pic>
      <p:sp>
        <p:nvSpPr>
          <p:cNvPr id="4" name="Content Placeholder 2"/>
          <p:cNvSpPr txBox="1">
            <a:spLocks/>
          </p:cNvSpPr>
          <p:nvPr/>
        </p:nvSpPr>
        <p:spPr>
          <a:xfrm>
            <a:off x="437321" y="1405114"/>
            <a:ext cx="8269357" cy="4047771"/>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US" sz="3200" b="1" dirty="0">
                <a:solidFill>
                  <a:srgbClr val="002060"/>
                </a:solidFill>
                <a:ea typeface="Londrina Solid" charset="0"/>
                <a:cs typeface="Londrina Solid" charset="0"/>
              </a:rPr>
              <a:t>What can you do if you think, or know, that someone is carrying a knife?</a:t>
            </a:r>
          </a:p>
          <a:p>
            <a:endParaRPr lang="en-US" sz="3200" b="1" dirty="0">
              <a:solidFill>
                <a:srgbClr val="002060"/>
              </a:solidFill>
              <a:ea typeface="Londrina Solid" charset="0"/>
              <a:cs typeface="Londrina Solid" charset="0"/>
            </a:endParaRPr>
          </a:p>
          <a:p>
            <a:pPr marL="342900" indent="-342900">
              <a:buClr>
                <a:srgbClr val="002060"/>
              </a:buClr>
              <a:buFont typeface="Arial" panose="020B0604020202020204" pitchFamily="34" charset="0"/>
              <a:buChar char="•"/>
            </a:pPr>
            <a:r>
              <a:rPr lang="en-US" sz="2800" dirty="0">
                <a:solidFill>
                  <a:srgbClr val="002060"/>
                </a:solidFill>
                <a:ea typeface="Adobe Gothic Std B" panose="020B0800000000000000" pitchFamily="34" charset="-128"/>
                <a:cs typeface="Londrina Solid" charset="0"/>
              </a:rPr>
              <a:t>If you can, avoid the person and don’t go near them.</a:t>
            </a:r>
          </a:p>
          <a:p>
            <a:pPr marL="342900" indent="-342900">
              <a:buClr>
                <a:srgbClr val="002060"/>
              </a:buClr>
              <a:buFont typeface="Arial" panose="020B0604020202020204" pitchFamily="34" charset="0"/>
              <a:buChar char="•"/>
            </a:pPr>
            <a:r>
              <a:rPr lang="en-US" sz="2800" dirty="0">
                <a:solidFill>
                  <a:srgbClr val="002060"/>
                </a:solidFill>
                <a:ea typeface="Adobe Gothic Std B" panose="020B0800000000000000" pitchFamily="34" charset="-128"/>
                <a:cs typeface="Londrina Solid" charset="0"/>
              </a:rPr>
              <a:t>If you can’t avoid them, stay calm and do not argue with them.</a:t>
            </a:r>
          </a:p>
          <a:p>
            <a:pPr marL="342900" indent="-342900">
              <a:buClr>
                <a:srgbClr val="002060"/>
              </a:buClr>
              <a:buFont typeface="Arial" panose="020B0604020202020204" pitchFamily="34" charset="0"/>
              <a:buChar char="•"/>
            </a:pPr>
            <a:r>
              <a:rPr lang="en-US" sz="2800" dirty="0">
                <a:solidFill>
                  <a:srgbClr val="002060"/>
                </a:solidFill>
                <a:ea typeface="Adobe Gothic Std B" panose="020B0800000000000000" pitchFamily="34" charset="-128"/>
                <a:cs typeface="Londrina Solid" charset="0"/>
              </a:rPr>
              <a:t>Try to remove yourself from the situation.</a:t>
            </a:r>
          </a:p>
          <a:p>
            <a:pPr marL="342900" indent="-342900">
              <a:buClr>
                <a:srgbClr val="002060"/>
              </a:buClr>
              <a:buFont typeface="Arial" panose="020B0604020202020204" pitchFamily="34" charset="0"/>
              <a:buChar char="•"/>
            </a:pPr>
            <a:r>
              <a:rPr lang="en-US" sz="2800" dirty="0">
                <a:solidFill>
                  <a:srgbClr val="002060"/>
                </a:solidFill>
                <a:ea typeface="Adobe Gothic Std B" panose="020B0800000000000000" pitchFamily="34" charset="-128"/>
                <a:cs typeface="Londrina Solid" charset="0"/>
              </a:rPr>
              <a:t>In no circumstances should take or carry the knife.</a:t>
            </a:r>
          </a:p>
          <a:p>
            <a:pPr marL="342900" indent="-342900">
              <a:buClr>
                <a:srgbClr val="002060"/>
              </a:buClr>
              <a:buFont typeface="Arial" panose="020B0604020202020204" pitchFamily="34" charset="0"/>
              <a:buChar char="•"/>
            </a:pPr>
            <a:r>
              <a:rPr lang="en-US" sz="2800" dirty="0">
                <a:solidFill>
                  <a:srgbClr val="002060"/>
                </a:solidFill>
                <a:ea typeface="Adobe Gothic Std B" panose="020B0800000000000000" pitchFamily="34" charset="-128"/>
                <a:cs typeface="Londrina Solid" charset="0"/>
              </a:rPr>
              <a:t>Report it to a trusted adult as soon as possible so they can report it to the police</a:t>
            </a:r>
            <a:r>
              <a:rPr lang="en-US" dirty="0">
                <a:solidFill>
                  <a:srgbClr val="002060"/>
                </a:solidFill>
                <a:ea typeface="Adobe Gothic Std B" panose="020B0800000000000000" pitchFamily="34" charset="-128"/>
                <a:cs typeface="Londrina Solid" charset="0"/>
              </a:rPr>
              <a:t>.</a:t>
            </a:r>
          </a:p>
          <a:p>
            <a:pPr algn="ctr"/>
            <a:endParaRPr lang="en-US" sz="3200" dirty="0">
              <a:solidFill>
                <a:srgbClr val="C00000"/>
              </a:solidFill>
            </a:endParaRPr>
          </a:p>
          <a:p>
            <a:pPr algn="ctr"/>
            <a:endParaRPr lang="en-US" sz="3200" dirty="0">
              <a:solidFill>
                <a:srgbClr val="C00000"/>
              </a:solidFill>
            </a:endParaRPr>
          </a:p>
          <a:p>
            <a:pPr algn="ctr"/>
            <a:endParaRPr lang="en-US" sz="3200" dirty="0">
              <a:solidFill>
                <a:srgbClr val="C00000"/>
              </a:solidFill>
            </a:endParaRPr>
          </a:p>
          <a:p>
            <a:pPr algn="ctr"/>
            <a:endParaRPr lang="en-US" sz="3200" dirty="0">
              <a:solidFill>
                <a:srgbClr val="C00000"/>
              </a:solidFill>
            </a:endParaRPr>
          </a:p>
          <a:p>
            <a:pPr algn="ctr"/>
            <a:endParaRPr lang="en-US" sz="3200" dirty="0">
              <a:solidFill>
                <a:srgbClr val="C00000"/>
              </a:solidFill>
            </a:endParaRPr>
          </a:p>
        </p:txBody>
      </p:sp>
    </p:spTree>
    <p:extLst>
      <p:ext uri="{BB962C8B-B14F-4D97-AF65-F5344CB8AC3E}">
        <p14:creationId xmlns:p14="http://schemas.microsoft.com/office/powerpoint/2010/main" val="14350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p:cTn id="3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hoto frame&#10;&#10;Description automatically generated">
            <a:extLst>
              <a:ext uri="{FF2B5EF4-FFF2-40B4-BE49-F238E27FC236}">
                <a16:creationId xmlns:a16="http://schemas.microsoft.com/office/drawing/2014/main" id="{9BE73100-5163-C01A-E417-9A509C25C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18574" y="370247"/>
            <a:ext cx="6732062" cy="1741568"/>
          </a:xfrm>
          <a:prstGeom prst="rect">
            <a:avLst/>
          </a:prstGeom>
        </p:spPr>
      </p:pic>
      <p:sp>
        <p:nvSpPr>
          <p:cNvPr id="4" name="Content Placeholder 2"/>
          <p:cNvSpPr txBox="1">
            <a:spLocks/>
          </p:cNvSpPr>
          <p:nvPr/>
        </p:nvSpPr>
        <p:spPr>
          <a:xfrm>
            <a:off x="661903" y="1378518"/>
            <a:ext cx="8229600" cy="497460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endParaRPr lang="en-US" sz="4800" spc="300" dirty="0">
              <a:solidFill>
                <a:srgbClr val="92D050"/>
              </a:solidFill>
              <a:latin typeface="Cooper Black" panose="0208090404030B020404" pitchFamily="18" charset="0"/>
              <a:ea typeface="Londrina Solid" charset="0"/>
              <a:cs typeface="Londrina Solid" charset="0"/>
            </a:endParaRPr>
          </a:p>
          <a:p>
            <a:pPr marL="342900" indent="-342900">
              <a:buFont typeface="Arial" panose="020B0604020202020204" pitchFamily="34" charset="0"/>
              <a:buChar char="•"/>
            </a:pPr>
            <a:endParaRPr lang="en-US" spc="300" dirty="0">
              <a:solidFill>
                <a:srgbClr val="002060"/>
              </a:solidFill>
              <a:ea typeface="Londrina Solid" charset="0"/>
              <a:cs typeface="Londrina Solid" charset="0"/>
            </a:endParaRPr>
          </a:p>
          <a:p>
            <a:pPr marL="342900" indent="-342900">
              <a:buFont typeface="Arial" panose="020B0604020202020204" pitchFamily="34" charset="0"/>
              <a:buChar char="•"/>
            </a:pPr>
            <a:r>
              <a:rPr lang="en-US" dirty="0">
                <a:solidFill>
                  <a:srgbClr val="002060"/>
                </a:solidFill>
                <a:ea typeface="Adobe Gothic Std B" panose="020B0800000000000000" pitchFamily="34" charset="-128"/>
                <a:cs typeface="Londrina Solid" charset="0"/>
              </a:rPr>
              <a:t>Police Officer</a:t>
            </a:r>
          </a:p>
          <a:p>
            <a:pPr marL="342900" indent="-342900">
              <a:buFont typeface="Arial" panose="020B0604020202020204" pitchFamily="34" charset="0"/>
              <a:buChar char="•"/>
            </a:pPr>
            <a:r>
              <a:rPr lang="en-US" dirty="0">
                <a:solidFill>
                  <a:srgbClr val="002060"/>
                </a:solidFill>
                <a:ea typeface="Adobe Gothic Std B" panose="020B0800000000000000" pitchFamily="34" charset="-128"/>
                <a:cs typeface="Londrina Solid" charset="0"/>
              </a:rPr>
              <a:t>Police Community Support Officer</a:t>
            </a:r>
          </a:p>
          <a:p>
            <a:pPr marL="342900" indent="-342900">
              <a:buFont typeface="Arial" panose="020B0604020202020204" pitchFamily="34" charset="0"/>
              <a:buChar char="•"/>
            </a:pPr>
            <a:r>
              <a:rPr lang="en-US" dirty="0">
                <a:solidFill>
                  <a:srgbClr val="002060"/>
                </a:solidFill>
                <a:ea typeface="Adobe Gothic Std B" panose="020B0800000000000000" pitchFamily="34" charset="-128"/>
                <a:cs typeface="Londrina Solid" charset="0"/>
              </a:rPr>
              <a:t>Teachers and adults at school</a:t>
            </a:r>
          </a:p>
          <a:p>
            <a:pPr marL="342900" indent="-342900">
              <a:buFont typeface="Arial" panose="020B0604020202020204" pitchFamily="34" charset="0"/>
              <a:buChar char="•"/>
            </a:pPr>
            <a:r>
              <a:rPr lang="en-US" dirty="0">
                <a:solidFill>
                  <a:srgbClr val="002060"/>
                </a:solidFill>
                <a:ea typeface="Adobe Gothic Std B" panose="020B0800000000000000" pitchFamily="34" charset="-128"/>
                <a:cs typeface="Londrina Solid" charset="0"/>
              </a:rPr>
              <a:t>Parents and </a:t>
            </a:r>
            <a:r>
              <a:rPr lang="en-US" dirty="0" err="1">
                <a:solidFill>
                  <a:srgbClr val="002060"/>
                </a:solidFill>
                <a:ea typeface="Adobe Gothic Std B" panose="020B0800000000000000" pitchFamily="34" charset="-128"/>
                <a:cs typeface="Londrina Solid" charset="0"/>
              </a:rPr>
              <a:t>carers</a:t>
            </a:r>
            <a:endParaRPr lang="en-US" dirty="0">
              <a:solidFill>
                <a:srgbClr val="002060"/>
              </a:solidFill>
              <a:ea typeface="Adobe Gothic Std B" panose="020B0800000000000000" pitchFamily="34" charset="-128"/>
              <a:cs typeface="Londrina Solid" charset="0"/>
            </a:endParaRPr>
          </a:p>
          <a:p>
            <a:pPr marL="342900" indent="-342900">
              <a:buFont typeface="Arial" panose="020B0604020202020204" pitchFamily="34" charset="0"/>
              <a:buChar char="•"/>
            </a:pPr>
            <a:r>
              <a:rPr lang="en-US" dirty="0">
                <a:solidFill>
                  <a:srgbClr val="002060"/>
                </a:solidFill>
                <a:ea typeface="Adobe Gothic Std B" panose="020B0800000000000000" pitchFamily="34" charset="-128"/>
                <a:cs typeface="Londrina Solid" charset="0"/>
              </a:rPr>
              <a:t>Family members</a:t>
            </a:r>
          </a:p>
          <a:p>
            <a:pPr marL="342900" indent="-342900">
              <a:buFont typeface="Arial" panose="020B0604020202020204" pitchFamily="34" charset="0"/>
              <a:buChar char="•"/>
            </a:pPr>
            <a:r>
              <a:rPr lang="en-US" dirty="0">
                <a:solidFill>
                  <a:srgbClr val="002060"/>
                </a:solidFill>
                <a:ea typeface="Adobe Gothic Std B" panose="020B0800000000000000" pitchFamily="34" charset="-128"/>
                <a:cs typeface="Londrina Solid" charset="0"/>
              </a:rPr>
              <a:t>Youth workers</a:t>
            </a:r>
          </a:p>
          <a:p>
            <a:pPr marL="342900" indent="-342900">
              <a:buFont typeface="Arial" panose="020B0604020202020204" pitchFamily="34" charset="0"/>
              <a:buChar char="•"/>
            </a:pPr>
            <a:r>
              <a:rPr lang="en-US" dirty="0">
                <a:solidFill>
                  <a:srgbClr val="002060"/>
                </a:solidFill>
                <a:ea typeface="Adobe Gothic Std B" panose="020B0800000000000000" pitchFamily="34" charset="-128"/>
                <a:cs typeface="Londrina Solid" charset="0"/>
              </a:rPr>
              <a:t>Any </a:t>
            </a:r>
            <a:r>
              <a:rPr lang="en-US">
                <a:solidFill>
                  <a:srgbClr val="002060"/>
                </a:solidFill>
                <a:ea typeface="Adobe Gothic Std B" panose="020B0800000000000000" pitchFamily="34" charset="-128"/>
                <a:cs typeface="Londrina Solid" charset="0"/>
              </a:rPr>
              <a:t>trusted adult</a:t>
            </a:r>
          </a:p>
          <a:p>
            <a:pPr marL="342900" indent="-342900">
              <a:buFont typeface="Arial" panose="020B0604020202020204" pitchFamily="34" charset="0"/>
              <a:buChar char="•"/>
            </a:pPr>
            <a:endParaRPr lang="en-US" dirty="0">
              <a:solidFill>
                <a:srgbClr val="002060"/>
              </a:solidFill>
              <a:ea typeface="Adobe Gothic Std B" panose="020B0800000000000000" pitchFamily="34" charset="-128"/>
              <a:cs typeface="Londrina Solid" charset="0"/>
            </a:endParaRPr>
          </a:p>
          <a:p>
            <a:r>
              <a:rPr lang="en-US" b="1" dirty="0">
                <a:solidFill>
                  <a:srgbClr val="002060"/>
                </a:solidFill>
                <a:ea typeface="Adobe Gothic Std B" panose="020B0800000000000000" pitchFamily="34" charset="-128"/>
                <a:cs typeface="Londrina Solid" charset="0"/>
              </a:rPr>
              <a:t>In an emergency 999</a:t>
            </a:r>
          </a:p>
          <a:p>
            <a:r>
              <a:rPr lang="en-US" b="1" dirty="0">
                <a:solidFill>
                  <a:srgbClr val="002060"/>
                </a:solidFill>
                <a:ea typeface="Adobe Gothic Std B" panose="020B0800000000000000" pitchFamily="34" charset="-128"/>
                <a:cs typeface="Londrina Solid" charset="0"/>
              </a:rPr>
              <a:t>In a non-emergency 101</a:t>
            </a:r>
          </a:p>
          <a:p>
            <a:pPr marL="342900" indent="-342900">
              <a:buFont typeface="Arial" panose="020B0604020202020204" pitchFamily="34" charset="0"/>
              <a:buChar char="•"/>
            </a:pPr>
            <a:endParaRPr lang="en-US" spc="300" dirty="0">
              <a:solidFill>
                <a:srgbClr val="002060"/>
              </a:solidFill>
              <a:ea typeface="Adobe Gothic Std B" panose="020B0800000000000000" pitchFamily="34" charset="-128"/>
              <a:cs typeface="Londrina Solid" charset="0"/>
            </a:endParaRPr>
          </a:p>
          <a:p>
            <a:endParaRPr lang="en-US" spc="300" dirty="0">
              <a:solidFill>
                <a:srgbClr val="92D050"/>
              </a:solidFill>
              <a:latin typeface="Arial Rounded MT Bold" panose="020F0704030504030204" pitchFamily="34" charset="0"/>
              <a:ea typeface="Londrina Solid" charset="0"/>
              <a:cs typeface="Londrina Solid" charset="0"/>
            </a:endParaRPr>
          </a:p>
          <a:p>
            <a:pPr marL="342900" indent="-342900">
              <a:buFont typeface="Arial" panose="020B0604020202020204" pitchFamily="34" charset="0"/>
              <a:buChar char="•"/>
            </a:pPr>
            <a:endParaRPr lang="en-US" spc="300" dirty="0">
              <a:solidFill>
                <a:srgbClr val="92D050"/>
              </a:solidFill>
              <a:latin typeface="Arial Rounded MT Bold" panose="020F0704030504030204" pitchFamily="34" charset="0"/>
              <a:ea typeface="Londrina Solid" charset="0"/>
              <a:cs typeface="Londrina Solid" charset="0"/>
            </a:endParaRPr>
          </a:p>
          <a:p>
            <a:pPr algn="ctr"/>
            <a:endParaRPr lang="en-US" sz="7200" spc="300" dirty="0">
              <a:solidFill>
                <a:srgbClr val="FF0000"/>
              </a:solidFill>
              <a:latin typeface="Londrina Solid" charset="0"/>
              <a:ea typeface="Londrina Solid" charset="0"/>
              <a:cs typeface="Londrina Solid" charset="0"/>
            </a:endParaRPr>
          </a:p>
          <a:p>
            <a:pPr algn="ctr"/>
            <a:endParaRPr lang="en-US" sz="7200" spc="300" dirty="0">
              <a:solidFill>
                <a:srgbClr val="FF0000"/>
              </a:solidFill>
              <a:latin typeface="Londrina Solid" charset="0"/>
              <a:ea typeface="Londrina Solid" charset="0"/>
              <a:cs typeface="Londrina Solid" charset="0"/>
            </a:endParaRPr>
          </a:p>
          <a:p>
            <a:pPr algn="ctr"/>
            <a:endParaRPr lang="en-US" sz="7200" spc="300" dirty="0">
              <a:solidFill>
                <a:srgbClr val="FF0000"/>
              </a:solidFill>
              <a:latin typeface="Londrina Solid" charset="0"/>
              <a:ea typeface="Londrina Solid" charset="0"/>
              <a:cs typeface="Londrina Solid" charset="0"/>
            </a:endParaRPr>
          </a:p>
          <a:p>
            <a:pPr algn="ctr"/>
            <a:endParaRPr lang="en-US" sz="7200" spc="300" dirty="0">
              <a:solidFill>
                <a:srgbClr val="FF0000"/>
              </a:solidFill>
              <a:latin typeface="Londrina Solid" charset="0"/>
              <a:ea typeface="Londrina Solid" charset="0"/>
              <a:cs typeface="Londrina Solid" charset="0"/>
            </a:endParaRPr>
          </a:p>
          <a:p>
            <a:pPr algn="ctr"/>
            <a:endParaRPr lang="en-US" sz="7200" spc="300" dirty="0">
              <a:solidFill>
                <a:srgbClr val="FF0000"/>
              </a:solidFill>
              <a:latin typeface="Londrina Solid" charset="0"/>
              <a:ea typeface="Londrina Solid" charset="0"/>
              <a:cs typeface="Londrina Solid" charset="0"/>
            </a:endParaRPr>
          </a:p>
        </p:txBody>
      </p:sp>
      <p:sp>
        <p:nvSpPr>
          <p:cNvPr id="5" name="TextBox 4">
            <a:extLst>
              <a:ext uri="{FF2B5EF4-FFF2-40B4-BE49-F238E27FC236}">
                <a16:creationId xmlns:a16="http://schemas.microsoft.com/office/drawing/2014/main" id="{35FD2470-36EE-0F5C-0E0C-3BB74E0E3F02}"/>
              </a:ext>
            </a:extLst>
          </p:cNvPr>
          <p:cNvSpPr txBox="1"/>
          <p:nvPr/>
        </p:nvSpPr>
        <p:spPr>
          <a:xfrm>
            <a:off x="1893364" y="436751"/>
            <a:ext cx="5094514" cy="1569660"/>
          </a:xfrm>
          <a:prstGeom prst="rect">
            <a:avLst/>
          </a:prstGeom>
          <a:noFill/>
        </p:spPr>
        <p:txBody>
          <a:bodyPr wrap="square" rtlCol="0">
            <a:spAutoFit/>
          </a:bodyPr>
          <a:lstStyle/>
          <a:p>
            <a:pPr algn="ctr"/>
            <a:r>
              <a:rPr lang="en-GB" sz="4800" dirty="0">
                <a:solidFill>
                  <a:srgbClr val="002060"/>
                </a:solidFill>
                <a:latin typeface="Calibri" panose="020F0502020204030204" pitchFamily="34" charset="0"/>
                <a:cs typeface="Calibri" panose="020F0502020204030204" pitchFamily="34" charset="0"/>
              </a:rPr>
              <a:t>Who can you </a:t>
            </a:r>
          </a:p>
          <a:p>
            <a:pPr algn="ctr"/>
            <a:r>
              <a:rPr lang="en-GB" sz="4800" dirty="0">
                <a:solidFill>
                  <a:srgbClr val="002060"/>
                </a:solidFill>
                <a:latin typeface="Calibri" panose="020F0502020204030204" pitchFamily="34" charset="0"/>
                <a:cs typeface="Calibri" panose="020F0502020204030204" pitchFamily="34" charset="0"/>
              </a:rPr>
              <a:t>talk to?</a:t>
            </a:r>
          </a:p>
        </p:txBody>
      </p:sp>
      <p:pic>
        <p:nvPicPr>
          <p:cNvPr id="7" name="Picture 6" descr="A hand holding a cell phone&#10;&#10;Description automatically generated">
            <a:extLst>
              <a:ext uri="{FF2B5EF4-FFF2-40B4-BE49-F238E27FC236}">
                <a16:creationId xmlns:a16="http://schemas.microsoft.com/office/drawing/2014/main" id="{E5872307-62EB-BBC6-128B-8E153F164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88818" y="3268155"/>
            <a:ext cx="3186615" cy="3589845"/>
          </a:xfrm>
          <a:prstGeom prst="rect">
            <a:avLst/>
          </a:prstGeom>
        </p:spPr>
      </p:pic>
      <p:pic>
        <p:nvPicPr>
          <p:cNvPr id="9" name="Picture 8" descr="A green phone symbol with waves&#10;&#10;Description automatically generated">
            <a:extLst>
              <a:ext uri="{FF2B5EF4-FFF2-40B4-BE49-F238E27FC236}">
                <a16:creationId xmlns:a16="http://schemas.microsoft.com/office/drawing/2014/main" id="{FB2BD8F0-E835-EC4D-7718-A9EBDD918F4A}"/>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663556" y="4221984"/>
            <a:ext cx="1174160" cy="1179690"/>
          </a:xfrm>
          <a:prstGeom prst="rect">
            <a:avLst/>
          </a:prstGeom>
        </p:spPr>
      </p:pic>
    </p:spTree>
    <p:extLst>
      <p:ext uri="{BB962C8B-B14F-4D97-AF65-F5344CB8AC3E}">
        <p14:creationId xmlns:p14="http://schemas.microsoft.com/office/powerpoint/2010/main" val="12343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7670AB-5691-ADFF-C479-2CF8FB42DD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330" y="8467"/>
            <a:ext cx="9342782" cy="6841066"/>
          </a:xfrm>
          <a:prstGeom prst="rect">
            <a:avLst/>
          </a:prstGeom>
        </p:spPr>
      </p:pic>
      <p:pic>
        <p:nvPicPr>
          <p:cNvPr id="6" name="Picture 5" descr="A rolled up paper with a blue ribbon&#10;&#10;Description automatically generated">
            <a:extLst>
              <a:ext uri="{FF2B5EF4-FFF2-40B4-BE49-F238E27FC236}">
                <a16:creationId xmlns:a16="http://schemas.microsoft.com/office/drawing/2014/main" id="{ECD369A3-EFBE-C774-7968-D16735C1C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0966" flipH="1">
            <a:off x="695030" y="2144493"/>
            <a:ext cx="4389078" cy="4854223"/>
          </a:xfrm>
          <a:prstGeom prst="rect">
            <a:avLst/>
          </a:prstGeom>
        </p:spPr>
      </p:pic>
      <p:sp>
        <p:nvSpPr>
          <p:cNvPr id="5" name="Title 1">
            <a:extLst>
              <a:ext uri="{FF2B5EF4-FFF2-40B4-BE49-F238E27FC236}">
                <a16:creationId xmlns:a16="http://schemas.microsoft.com/office/drawing/2014/main" id="{93377A44-DD86-FEA0-EF36-C7C1C3B9F16D}"/>
              </a:ext>
            </a:extLst>
          </p:cNvPr>
          <p:cNvSpPr txBox="1">
            <a:spLocks/>
          </p:cNvSpPr>
          <p:nvPr/>
        </p:nvSpPr>
        <p:spPr>
          <a:xfrm>
            <a:off x="0" y="894522"/>
            <a:ext cx="8816010" cy="897726"/>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To stop knife crime, I pledge to…</a:t>
            </a:r>
          </a:p>
        </p:txBody>
      </p:sp>
      <p:sp>
        <p:nvSpPr>
          <p:cNvPr id="7" name="Title 1">
            <a:extLst>
              <a:ext uri="{FF2B5EF4-FFF2-40B4-BE49-F238E27FC236}">
                <a16:creationId xmlns:a16="http://schemas.microsoft.com/office/drawing/2014/main" id="{5D56C733-642B-19DB-EAC9-92870581D1C0}"/>
              </a:ext>
            </a:extLst>
          </p:cNvPr>
          <p:cNvSpPr txBox="1">
            <a:spLocks/>
          </p:cNvSpPr>
          <p:nvPr/>
        </p:nvSpPr>
        <p:spPr>
          <a:xfrm>
            <a:off x="4342210" y="4616890"/>
            <a:ext cx="4599440" cy="897726"/>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sz="4000" cap="none" dirty="0">
                <a:solidFill>
                  <a:srgbClr val="002060"/>
                </a:solidFill>
                <a:latin typeface="Calibri" panose="020F0502020204030204" pitchFamily="34" charset="0"/>
                <a:ea typeface="Londrina Solid" charset="0"/>
                <a:cs typeface="Calibri" panose="020F0502020204030204" pitchFamily="34" charset="0"/>
              </a:rPr>
              <a:t>#</a:t>
            </a:r>
            <a:r>
              <a:rPr lang="en-US" sz="4000" cap="none" dirty="0" err="1">
                <a:solidFill>
                  <a:srgbClr val="002060"/>
                </a:solidFill>
                <a:latin typeface="Calibri" panose="020F0502020204030204" pitchFamily="34" charset="0"/>
                <a:ea typeface="Londrina Solid" charset="0"/>
                <a:cs typeface="Calibri" panose="020F0502020204030204" pitchFamily="34" charset="0"/>
              </a:rPr>
              <a:t>NottsAgainstKnives</a:t>
            </a:r>
            <a:endParaRPr lang="en-US" sz="4000" cap="none" dirty="0">
              <a:solidFill>
                <a:srgbClr val="002060"/>
              </a:solidFill>
              <a:latin typeface="Calibri" panose="020F0502020204030204" pitchFamily="34" charset="0"/>
              <a:ea typeface="Londrina Solid" charset="0"/>
              <a:cs typeface="Calibri" panose="020F0502020204030204" pitchFamily="34" charset="0"/>
            </a:endParaRPr>
          </a:p>
        </p:txBody>
      </p:sp>
    </p:spTree>
    <p:extLst>
      <p:ext uri="{BB962C8B-B14F-4D97-AF65-F5344CB8AC3E}">
        <p14:creationId xmlns:p14="http://schemas.microsoft.com/office/powerpoint/2010/main" val="190587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paper with a red pin on it&#10;&#10;Description automatically generated">
            <a:extLst>
              <a:ext uri="{FF2B5EF4-FFF2-40B4-BE49-F238E27FC236}">
                <a16:creationId xmlns:a16="http://schemas.microsoft.com/office/drawing/2014/main" id="{C0C112DF-4206-F3B9-C2A7-9D6D5EC409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2899" y="220981"/>
            <a:ext cx="4188897" cy="2670786"/>
          </a:xfrm>
          <a:prstGeom prst="rect">
            <a:avLst/>
          </a:prstGeom>
        </p:spPr>
      </p:pic>
      <p:sp>
        <p:nvSpPr>
          <p:cNvPr id="4" name="Title 1"/>
          <p:cNvSpPr txBox="1">
            <a:spLocks/>
          </p:cNvSpPr>
          <p:nvPr/>
        </p:nvSpPr>
        <p:spPr>
          <a:xfrm rot="20864118">
            <a:off x="3161025" y="1257956"/>
            <a:ext cx="4433362" cy="59683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sz="4800" dirty="0">
                <a:solidFill>
                  <a:srgbClr val="002060"/>
                </a:solidFill>
                <a:latin typeface="Arial Rounded MT Bold" panose="020F0704030504030204" pitchFamily="34" charset="0"/>
                <a:ea typeface="Londrina Solid" charset="0"/>
                <a:cs typeface="Londrina Solid" charset="0"/>
              </a:rPr>
              <a:t>A reminder..</a:t>
            </a:r>
          </a:p>
        </p:txBody>
      </p:sp>
      <p:sp>
        <p:nvSpPr>
          <p:cNvPr id="5" name="Content Placeholder 2"/>
          <p:cNvSpPr txBox="1">
            <a:spLocks/>
          </p:cNvSpPr>
          <p:nvPr/>
        </p:nvSpPr>
        <p:spPr>
          <a:xfrm>
            <a:off x="307803" y="3745358"/>
            <a:ext cx="8528392" cy="320802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fontAlgn="ctr"/>
            <a:r>
              <a:rPr lang="en-GB" dirty="0">
                <a:ea typeface="Adobe Gothic Std B" panose="020B0800000000000000" pitchFamily="34" charset="-128"/>
                <a:cs typeface="Londrina Solid" charset="0"/>
              </a:rPr>
              <a:t>In today’s lesson we talked about the consequences of carrying a knife and the pressures of social media. We thought about how social media and the desire to be liked by others can sometimes make us make rash and irresponsible decisions.</a:t>
            </a:r>
          </a:p>
          <a:p>
            <a:pPr fontAlgn="ctr"/>
            <a:endParaRPr lang="en-GB" dirty="0">
              <a:ea typeface="Adobe Gothic Std B" panose="020B0800000000000000" pitchFamily="34" charset="-128"/>
              <a:cs typeface="Londrina Solid" charset="0"/>
            </a:endParaRPr>
          </a:p>
          <a:p>
            <a:pPr fontAlgn="ctr"/>
            <a:r>
              <a:rPr lang="en-GB" dirty="0">
                <a:ea typeface="Adobe Gothic Std B" panose="020B0800000000000000" pitchFamily="34" charset="-128"/>
                <a:cs typeface="Londrina Solid" charset="0"/>
              </a:rPr>
              <a:t>If you feel worried or anxious about anything we have talked about today, please let someone in school or home know.  </a:t>
            </a:r>
          </a:p>
          <a:p>
            <a:endParaRPr lang="en-US" dirty="0">
              <a:latin typeface="Londrina Solid" charset="0"/>
              <a:ea typeface="Londrina Solid" charset="0"/>
              <a:cs typeface="Londrina Solid" charset="0"/>
            </a:endParaRPr>
          </a:p>
        </p:txBody>
      </p:sp>
    </p:spTree>
    <p:extLst>
      <p:ext uri="{BB962C8B-B14F-4D97-AF65-F5344CB8AC3E}">
        <p14:creationId xmlns:p14="http://schemas.microsoft.com/office/powerpoint/2010/main" val="309048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ED130-73F9-47AA-93CD-7573E7BF7696}"/>
              </a:ext>
            </a:extLst>
          </p:cNvPr>
          <p:cNvPicPr>
            <a:picLocks noChangeAspect="1"/>
          </p:cNvPicPr>
          <p:nvPr/>
        </p:nvPicPr>
        <p:blipFill>
          <a:blip r:embed="rId2"/>
          <a:stretch>
            <a:fillRect/>
          </a:stretch>
        </p:blipFill>
        <p:spPr>
          <a:xfrm>
            <a:off x="54076" y="42081"/>
            <a:ext cx="9089924" cy="6815919"/>
          </a:xfrm>
          <a:prstGeom prst="rect">
            <a:avLst/>
          </a:prstGeom>
        </p:spPr>
      </p:pic>
      <p:sp>
        <p:nvSpPr>
          <p:cNvPr id="3" name="Title 1">
            <a:extLst>
              <a:ext uri="{FF2B5EF4-FFF2-40B4-BE49-F238E27FC236}">
                <a16:creationId xmlns:a16="http://schemas.microsoft.com/office/drawing/2014/main" id="{00CD75FE-DF72-EFAE-B75E-0D94BC9412B1}"/>
              </a:ext>
            </a:extLst>
          </p:cNvPr>
          <p:cNvSpPr txBox="1">
            <a:spLocks/>
          </p:cNvSpPr>
          <p:nvPr/>
        </p:nvSpPr>
        <p:spPr>
          <a:xfrm>
            <a:off x="1570382" y="2142367"/>
            <a:ext cx="6003235" cy="1465537"/>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en-US" sz="4800" cap="none" dirty="0">
                <a:solidFill>
                  <a:srgbClr val="002060"/>
                </a:solidFill>
                <a:latin typeface="+mn-lt"/>
                <a:ea typeface="Londrina Solid" charset="0"/>
                <a:cs typeface="Arial" panose="020B0604020202020204" pitchFamily="34" charset="0"/>
              </a:rPr>
              <a:t>What do you know at the end of the lesson?</a:t>
            </a:r>
          </a:p>
        </p:txBody>
      </p:sp>
    </p:spTree>
    <p:extLst>
      <p:ext uri="{BB962C8B-B14F-4D97-AF65-F5344CB8AC3E}">
        <p14:creationId xmlns:p14="http://schemas.microsoft.com/office/powerpoint/2010/main" val="325998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914E30-ACE7-E6C5-34BB-44C27F9808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41066"/>
          </a:xfrm>
          <a:prstGeom prst="rect">
            <a:avLst/>
          </a:prstGeom>
        </p:spPr>
      </p:pic>
      <p:sp>
        <p:nvSpPr>
          <p:cNvPr id="4" name="Title 1"/>
          <p:cNvSpPr txBox="1">
            <a:spLocks/>
          </p:cNvSpPr>
          <p:nvPr/>
        </p:nvSpPr>
        <p:spPr>
          <a:xfrm>
            <a:off x="0" y="987702"/>
            <a:ext cx="5302940" cy="80454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Before we begin…</a:t>
            </a:r>
          </a:p>
        </p:txBody>
      </p:sp>
      <p:sp>
        <p:nvSpPr>
          <p:cNvPr id="5" name="Content Placeholder 2"/>
          <p:cNvSpPr txBox="1">
            <a:spLocks/>
          </p:cNvSpPr>
          <p:nvPr/>
        </p:nvSpPr>
        <p:spPr>
          <a:xfrm>
            <a:off x="433997" y="2921336"/>
            <a:ext cx="5732166" cy="320802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fontAlgn="ctr"/>
            <a:endParaRPr lang="en-GB" sz="2900" dirty="0">
              <a:latin typeface="Adobe Gothic Std B" panose="020B0800000000000000" pitchFamily="34" charset="-128"/>
              <a:ea typeface="Adobe Gothic Std B" panose="020B0800000000000000" pitchFamily="34" charset="-128"/>
              <a:cs typeface="Londrina Solid" charset="0"/>
            </a:endParaRPr>
          </a:p>
          <a:p>
            <a:pPr fontAlgn="ctr"/>
            <a:r>
              <a:rPr lang="en-GB" sz="2900" dirty="0">
                <a:solidFill>
                  <a:srgbClr val="002060"/>
                </a:solidFill>
                <a:ea typeface="Adobe Gothic Std B" panose="020B0800000000000000" pitchFamily="34" charset="-128"/>
                <a:cs typeface="Londrina Solid" charset="0"/>
              </a:rPr>
              <a:t>Knife crime and carrying a knife are both very serious.  It may have affected you or people you know.</a:t>
            </a:r>
          </a:p>
          <a:p>
            <a:pPr fontAlgn="ctr"/>
            <a:endParaRPr lang="en-GB" sz="2900" dirty="0">
              <a:solidFill>
                <a:srgbClr val="002060"/>
              </a:solidFill>
              <a:ea typeface="Adobe Gothic Std B" panose="020B0800000000000000" pitchFamily="34" charset="-128"/>
              <a:cs typeface="Londrina Solid" charset="0"/>
            </a:endParaRPr>
          </a:p>
          <a:p>
            <a:pPr fontAlgn="ctr"/>
            <a:r>
              <a:rPr lang="en-GB" sz="2900" dirty="0">
                <a:solidFill>
                  <a:srgbClr val="002060"/>
                </a:solidFill>
                <a:ea typeface="Adobe Gothic Std B"/>
                <a:cs typeface="Londrina Solid" charset="0"/>
              </a:rPr>
              <a:t>If you (or someone you know) feel worried or anxious during or after the session or at any time, please let someone know.</a:t>
            </a:r>
          </a:p>
          <a:p>
            <a:endParaRPr lang="en-US" dirty="0">
              <a:latin typeface="Londrina Solid" charset="0"/>
              <a:ea typeface="Londrina Solid" charset="0"/>
              <a:cs typeface="Londrina Solid" charset="0"/>
            </a:endParaRPr>
          </a:p>
        </p:txBody>
      </p:sp>
      <p:pic>
        <p:nvPicPr>
          <p:cNvPr id="2" name="Picture 1" descr="A pair of white and orange speech bubbles&#10;&#10;Description automatically generated">
            <a:extLst>
              <a:ext uri="{FF2B5EF4-FFF2-40B4-BE49-F238E27FC236}">
                <a16:creationId xmlns:a16="http://schemas.microsoft.com/office/drawing/2014/main" id="{65A8E213-E359-9786-9C41-B251AEA4D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163" y="3437467"/>
            <a:ext cx="2822306" cy="2584174"/>
          </a:xfrm>
          <a:prstGeom prst="rect">
            <a:avLst/>
          </a:prstGeom>
        </p:spPr>
      </p:pic>
    </p:spTree>
    <p:extLst>
      <p:ext uri="{BB962C8B-B14F-4D97-AF65-F5344CB8AC3E}">
        <p14:creationId xmlns:p14="http://schemas.microsoft.com/office/powerpoint/2010/main" val="30798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orange rectangle&#10;&#10;Description automatically generated">
            <a:extLst>
              <a:ext uri="{FF2B5EF4-FFF2-40B4-BE49-F238E27FC236}">
                <a16:creationId xmlns:a16="http://schemas.microsoft.com/office/drawing/2014/main" id="{920A75CB-9FB2-6B34-9765-E235B9EF4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 y="8467"/>
            <a:ext cx="9155317" cy="6849533"/>
          </a:xfrm>
          <a:prstGeom prst="rect">
            <a:avLst/>
          </a:prstGeom>
        </p:spPr>
      </p:pic>
      <p:sp>
        <p:nvSpPr>
          <p:cNvPr id="6" name="Content Placeholder 2"/>
          <p:cNvSpPr txBox="1">
            <a:spLocks/>
          </p:cNvSpPr>
          <p:nvPr/>
        </p:nvSpPr>
        <p:spPr>
          <a:xfrm>
            <a:off x="236231" y="3178934"/>
            <a:ext cx="8510204" cy="313902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457200" indent="-457200" fontAlgn="ctr">
              <a:lnSpc>
                <a:spcPct val="150000"/>
              </a:lnSpc>
              <a:buClrTx/>
              <a:buFont typeface="Arial" panose="020B0604020202020204" pitchFamily="34" charset="0"/>
              <a:buChar char="•"/>
            </a:pPr>
            <a:r>
              <a:rPr lang="en-GB" dirty="0">
                <a:solidFill>
                  <a:srgbClr val="002060"/>
                </a:solidFill>
                <a:ea typeface="Londrina Solid" charset="0"/>
                <a:cs typeface="Londrina Solid" charset="0"/>
              </a:rPr>
              <a:t>Understand the laws and charges for carrying a knife</a:t>
            </a:r>
          </a:p>
          <a:p>
            <a:pPr marL="457200" indent="-457200" fontAlgn="ctr">
              <a:lnSpc>
                <a:spcPct val="150000"/>
              </a:lnSpc>
              <a:buClrTx/>
              <a:buFont typeface="Arial" panose="020B0604020202020204" pitchFamily="34" charset="0"/>
              <a:buChar char="•"/>
            </a:pPr>
            <a:r>
              <a:rPr lang="en-GB" dirty="0">
                <a:solidFill>
                  <a:srgbClr val="002060"/>
                </a:solidFill>
                <a:ea typeface="Londrina Solid" charset="0"/>
                <a:cs typeface="Londrina Solid" charset="0"/>
              </a:rPr>
              <a:t>Understand how social media can influence a decision around carrying a knife</a:t>
            </a:r>
          </a:p>
          <a:p>
            <a:pPr marL="457200" indent="-457200" fontAlgn="ctr">
              <a:lnSpc>
                <a:spcPct val="150000"/>
              </a:lnSpc>
              <a:buClrTx/>
              <a:buFont typeface="Arial" panose="020B0604020202020204" pitchFamily="34" charset="0"/>
              <a:buChar char="•"/>
            </a:pPr>
            <a:r>
              <a:rPr lang="en-GB" dirty="0">
                <a:solidFill>
                  <a:srgbClr val="002060"/>
                </a:solidFill>
                <a:ea typeface="Londrina Solid" charset="0"/>
                <a:cs typeface="Londrina Solid" charset="0"/>
              </a:rPr>
              <a:t>Know how carrying a knife impacts the lives of others </a:t>
            </a:r>
          </a:p>
          <a:p>
            <a:pPr marL="457200" indent="-457200" fontAlgn="ctr">
              <a:lnSpc>
                <a:spcPct val="150000"/>
              </a:lnSpc>
              <a:buClrTx/>
              <a:buFont typeface="Arial" panose="020B0604020202020204" pitchFamily="34" charset="0"/>
              <a:buChar char="•"/>
            </a:pPr>
            <a:r>
              <a:rPr lang="en-GB" dirty="0">
                <a:solidFill>
                  <a:srgbClr val="002060"/>
                </a:solidFill>
                <a:ea typeface="Londrina Solid" charset="0"/>
                <a:cs typeface="Londrina Solid" charset="0"/>
              </a:rPr>
              <a:t>Know what to do if someone is carrying a knife</a:t>
            </a:r>
          </a:p>
          <a:p>
            <a:endParaRPr lang="en-US" dirty="0">
              <a:latin typeface="Londrina Solid" charset="0"/>
              <a:ea typeface="Londrina Solid" charset="0"/>
              <a:cs typeface="Londrina Solid" charset="0"/>
            </a:endParaRPr>
          </a:p>
        </p:txBody>
      </p:sp>
      <p:sp>
        <p:nvSpPr>
          <p:cNvPr id="12" name="TextBox 11">
            <a:extLst>
              <a:ext uri="{FF2B5EF4-FFF2-40B4-BE49-F238E27FC236}">
                <a16:creationId xmlns:a16="http://schemas.microsoft.com/office/drawing/2014/main" id="{F060A6E7-65C8-8218-0BC5-DCD474122DC3}"/>
              </a:ext>
            </a:extLst>
          </p:cNvPr>
          <p:cNvSpPr txBox="1"/>
          <p:nvPr/>
        </p:nvSpPr>
        <p:spPr>
          <a:xfrm>
            <a:off x="146206" y="2589980"/>
            <a:ext cx="5760139" cy="461665"/>
          </a:xfrm>
          <a:prstGeom prst="rect">
            <a:avLst/>
          </a:prstGeom>
          <a:noFill/>
        </p:spPr>
        <p:txBody>
          <a:bodyPr wrap="square" rtlCol="0">
            <a:spAutoFit/>
          </a:bodyPr>
          <a:lstStyle/>
          <a:p>
            <a:r>
              <a:rPr lang="en-GB" sz="2400" b="1" dirty="0">
                <a:solidFill>
                  <a:srgbClr val="002060"/>
                </a:solidFill>
              </a:rPr>
              <a:t>By the end of the lesson, you will:</a:t>
            </a:r>
          </a:p>
        </p:txBody>
      </p:sp>
      <p:sp>
        <p:nvSpPr>
          <p:cNvPr id="2" name="Title 1">
            <a:extLst>
              <a:ext uri="{FF2B5EF4-FFF2-40B4-BE49-F238E27FC236}">
                <a16:creationId xmlns:a16="http://schemas.microsoft.com/office/drawing/2014/main" id="{8F23FCF3-4AFB-4193-9E5B-E85C7E39BA4E}"/>
              </a:ext>
            </a:extLst>
          </p:cNvPr>
          <p:cNvSpPr txBox="1">
            <a:spLocks/>
          </p:cNvSpPr>
          <p:nvPr/>
        </p:nvSpPr>
        <p:spPr>
          <a:xfrm>
            <a:off x="-11317" y="977763"/>
            <a:ext cx="6402178" cy="80454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What are we learning?</a:t>
            </a:r>
          </a:p>
        </p:txBody>
      </p:sp>
    </p:spTree>
    <p:extLst>
      <p:ext uri="{BB962C8B-B14F-4D97-AF65-F5344CB8AC3E}">
        <p14:creationId xmlns:p14="http://schemas.microsoft.com/office/powerpoint/2010/main" val="88128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517A79-D378-620D-CBF5-9680EE42B9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467"/>
            <a:ext cx="9144000" cy="6841066"/>
          </a:xfrm>
          <a:prstGeom prst="rect">
            <a:avLst/>
          </a:prstGeom>
        </p:spPr>
      </p:pic>
      <p:sp>
        <p:nvSpPr>
          <p:cNvPr id="5" name="Content Placeholder 2"/>
          <p:cNvSpPr txBox="1">
            <a:spLocks/>
          </p:cNvSpPr>
          <p:nvPr/>
        </p:nvSpPr>
        <p:spPr>
          <a:xfrm>
            <a:off x="236244" y="2627373"/>
            <a:ext cx="8041756" cy="2938265"/>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342900" indent="-342900" fontAlgn="ctr">
              <a:lnSpc>
                <a:spcPct val="150000"/>
              </a:lnSpc>
              <a:buClr>
                <a:srgbClr val="002060"/>
              </a:buClr>
              <a:buFont typeface="Arial" panose="020B0604020202020204" pitchFamily="34" charset="0"/>
              <a:buChar char="•"/>
            </a:pPr>
            <a:r>
              <a:rPr lang="en-GB" dirty="0">
                <a:solidFill>
                  <a:srgbClr val="002060"/>
                </a:solidFill>
                <a:latin typeface="Londrina Solid" charset="0"/>
                <a:ea typeface="Londrina Solid" charset="0"/>
                <a:cs typeface="Londrina Solid" charset="0"/>
              </a:rPr>
              <a:t>Share your ideas thoughtfully</a:t>
            </a:r>
          </a:p>
          <a:p>
            <a:pPr marL="342900" indent="-342900" fontAlgn="ctr">
              <a:lnSpc>
                <a:spcPct val="150000"/>
              </a:lnSpc>
              <a:buClr>
                <a:srgbClr val="002060"/>
              </a:buClr>
              <a:buFont typeface="Arial" panose="020B0604020202020204" pitchFamily="34" charset="0"/>
              <a:buChar char="•"/>
            </a:pPr>
            <a:r>
              <a:rPr lang="en-GB" dirty="0">
                <a:solidFill>
                  <a:srgbClr val="002060"/>
                </a:solidFill>
                <a:latin typeface="Londrina Solid" charset="0"/>
                <a:ea typeface="Londrina Solid" charset="0"/>
                <a:cs typeface="Londrina Solid" charset="0"/>
              </a:rPr>
              <a:t>Listen carefully to adults and classmates</a:t>
            </a:r>
          </a:p>
          <a:p>
            <a:pPr marL="342900" indent="-342900" fontAlgn="ctr">
              <a:lnSpc>
                <a:spcPct val="150000"/>
              </a:lnSpc>
              <a:buClr>
                <a:srgbClr val="002060"/>
              </a:buClr>
              <a:buFont typeface="Arial" panose="020B0604020202020204" pitchFamily="34" charset="0"/>
              <a:buChar char="•"/>
            </a:pPr>
            <a:r>
              <a:rPr lang="en-GB" dirty="0">
                <a:solidFill>
                  <a:srgbClr val="002060"/>
                </a:solidFill>
                <a:latin typeface="Londrina Solid" charset="0"/>
                <a:ea typeface="Londrina Solid" charset="0"/>
                <a:cs typeface="Londrina Solid" charset="0"/>
              </a:rPr>
              <a:t>Ask questions but not personal ones</a:t>
            </a:r>
          </a:p>
          <a:p>
            <a:pPr marL="342900" indent="-342900" fontAlgn="ctr">
              <a:lnSpc>
                <a:spcPct val="150000"/>
              </a:lnSpc>
              <a:buClr>
                <a:srgbClr val="002060"/>
              </a:buClr>
              <a:buFont typeface="Arial" panose="020B0604020202020204" pitchFamily="34" charset="0"/>
              <a:buChar char="•"/>
            </a:pPr>
            <a:r>
              <a:rPr lang="en-GB" dirty="0">
                <a:solidFill>
                  <a:srgbClr val="002060"/>
                </a:solidFill>
                <a:latin typeface="Londrina Solid" charset="0"/>
                <a:ea typeface="Londrina Solid" charset="0"/>
                <a:cs typeface="Londrina Solid" charset="0"/>
              </a:rPr>
              <a:t>Be kind and respectful to each other</a:t>
            </a:r>
          </a:p>
          <a:p>
            <a:pPr marL="342900" indent="-342900" fontAlgn="ctr">
              <a:lnSpc>
                <a:spcPct val="150000"/>
              </a:lnSpc>
              <a:buClr>
                <a:srgbClr val="002060"/>
              </a:buClr>
              <a:buFont typeface="Arial" panose="020B0604020202020204" pitchFamily="34" charset="0"/>
              <a:buChar char="•"/>
            </a:pPr>
            <a:r>
              <a:rPr lang="en-GB" dirty="0">
                <a:solidFill>
                  <a:srgbClr val="002060"/>
                </a:solidFill>
                <a:latin typeface="Londrina Solid" charset="0"/>
                <a:ea typeface="Londrina Solid" charset="0"/>
                <a:cs typeface="Londrina Solid" charset="0"/>
              </a:rPr>
              <a:t>Keep yourself and others safe</a:t>
            </a:r>
          </a:p>
        </p:txBody>
      </p:sp>
      <p:pic>
        <p:nvPicPr>
          <p:cNvPr id="3" name="Picture 2" descr="A couple of people holding hands&#10;&#10;Description automatically generated">
            <a:extLst>
              <a:ext uri="{FF2B5EF4-FFF2-40B4-BE49-F238E27FC236}">
                <a16:creationId xmlns:a16="http://schemas.microsoft.com/office/drawing/2014/main" id="{8F01CEDE-C19D-DF16-2E12-7C5CCB9DA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1848" y="4528458"/>
            <a:ext cx="4642152" cy="2321076"/>
          </a:xfrm>
          <a:prstGeom prst="rect">
            <a:avLst/>
          </a:prstGeom>
        </p:spPr>
      </p:pic>
      <p:sp>
        <p:nvSpPr>
          <p:cNvPr id="6" name="Title 1">
            <a:extLst>
              <a:ext uri="{FF2B5EF4-FFF2-40B4-BE49-F238E27FC236}">
                <a16:creationId xmlns:a16="http://schemas.microsoft.com/office/drawing/2014/main" id="{7838E636-2106-BF16-440E-A27676C2A6AA}"/>
              </a:ext>
            </a:extLst>
          </p:cNvPr>
          <p:cNvSpPr txBox="1">
            <a:spLocks/>
          </p:cNvSpPr>
          <p:nvPr/>
        </p:nvSpPr>
        <p:spPr>
          <a:xfrm>
            <a:off x="0" y="941205"/>
            <a:ext cx="5760140" cy="80454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Group agreement</a:t>
            </a:r>
          </a:p>
        </p:txBody>
      </p:sp>
    </p:spTree>
    <p:extLst>
      <p:ext uri="{BB962C8B-B14F-4D97-AF65-F5344CB8AC3E}">
        <p14:creationId xmlns:p14="http://schemas.microsoft.com/office/powerpoint/2010/main" val="210178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9DCC8-DE32-422C-AB1B-84952DB8A6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467"/>
            <a:ext cx="9144000" cy="6841066"/>
          </a:xfrm>
          <a:prstGeom prst="rect">
            <a:avLst/>
          </a:prstGeom>
        </p:spPr>
      </p:pic>
      <p:sp>
        <p:nvSpPr>
          <p:cNvPr id="6" name="TextBox 5">
            <a:extLst>
              <a:ext uri="{FF2B5EF4-FFF2-40B4-BE49-F238E27FC236}">
                <a16:creationId xmlns:a16="http://schemas.microsoft.com/office/drawing/2014/main" id="{B0560496-E2EE-1308-8920-C895E1530E2D}"/>
              </a:ext>
            </a:extLst>
          </p:cNvPr>
          <p:cNvSpPr txBox="1"/>
          <p:nvPr/>
        </p:nvSpPr>
        <p:spPr>
          <a:xfrm>
            <a:off x="175930" y="2325218"/>
            <a:ext cx="8792140" cy="4524315"/>
          </a:xfrm>
          <a:prstGeom prst="rect">
            <a:avLst/>
          </a:prstGeom>
          <a:noFill/>
        </p:spPr>
        <p:txBody>
          <a:bodyPr wrap="square">
            <a:spAutoFit/>
          </a:bodyPr>
          <a:lstStyle/>
          <a:p>
            <a:r>
              <a:rPr lang="en-US" sz="2400" dirty="0">
                <a:solidFill>
                  <a:srgbClr val="002060"/>
                </a:solidFill>
              </a:rPr>
              <a:t>At your tables you have 3 pieces of paper. There are 3 different questions, one on each paper.</a:t>
            </a:r>
          </a:p>
          <a:p>
            <a:endParaRPr lang="en-GB" sz="2400" dirty="0">
              <a:solidFill>
                <a:srgbClr val="002060"/>
              </a:solidFill>
            </a:endParaRPr>
          </a:p>
          <a:p>
            <a:r>
              <a:rPr lang="en-GB" sz="2400" dirty="0">
                <a:solidFill>
                  <a:srgbClr val="002060"/>
                </a:solidFill>
              </a:rPr>
              <a:t>You have 3 minutes on each paper. </a:t>
            </a:r>
          </a:p>
          <a:p>
            <a:endParaRPr lang="en-GB" sz="2400" dirty="0">
              <a:solidFill>
                <a:srgbClr val="002060"/>
              </a:solidFill>
            </a:endParaRPr>
          </a:p>
          <a:p>
            <a:r>
              <a:rPr lang="en-GB" sz="2400" dirty="0">
                <a:solidFill>
                  <a:srgbClr val="002060"/>
                </a:solidFill>
              </a:rPr>
              <a:t>The first minute you will need to talk in your group about your answers.</a:t>
            </a:r>
          </a:p>
          <a:p>
            <a:endParaRPr lang="en-GB" sz="2400" dirty="0">
              <a:solidFill>
                <a:srgbClr val="002060"/>
              </a:solidFill>
            </a:endParaRPr>
          </a:p>
          <a:p>
            <a:r>
              <a:rPr lang="en-GB" sz="2400" dirty="0">
                <a:solidFill>
                  <a:srgbClr val="002060"/>
                </a:solidFill>
              </a:rPr>
              <a:t>The second minute you will need to write down your answers.</a:t>
            </a:r>
          </a:p>
          <a:p>
            <a:endParaRPr lang="en-GB" sz="2400" dirty="0">
              <a:solidFill>
                <a:srgbClr val="002060"/>
              </a:solidFill>
            </a:endParaRPr>
          </a:p>
          <a:p>
            <a:r>
              <a:rPr lang="en-GB" sz="2400" dirty="0">
                <a:solidFill>
                  <a:srgbClr val="002060"/>
                </a:solidFill>
              </a:rPr>
              <a:t>The third minute you will need to read your answers over and be ready to share something with the class.</a:t>
            </a:r>
            <a:endParaRPr lang="en-US" sz="2400" dirty="0">
              <a:solidFill>
                <a:srgbClr val="002060"/>
              </a:solidFill>
            </a:endParaRPr>
          </a:p>
        </p:txBody>
      </p:sp>
      <p:sp>
        <p:nvSpPr>
          <p:cNvPr id="8" name="Title 1">
            <a:extLst>
              <a:ext uri="{FF2B5EF4-FFF2-40B4-BE49-F238E27FC236}">
                <a16:creationId xmlns:a16="http://schemas.microsoft.com/office/drawing/2014/main" id="{6DACE6D2-7E34-43B7-B9B1-B8369EC34C33}"/>
              </a:ext>
            </a:extLst>
          </p:cNvPr>
          <p:cNvSpPr txBox="1">
            <a:spLocks/>
          </p:cNvSpPr>
          <p:nvPr/>
        </p:nvSpPr>
        <p:spPr>
          <a:xfrm>
            <a:off x="0" y="987702"/>
            <a:ext cx="5760140" cy="80454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Three, Three, Three </a:t>
            </a:r>
          </a:p>
        </p:txBody>
      </p:sp>
    </p:spTree>
    <p:extLst>
      <p:ext uri="{BB962C8B-B14F-4D97-AF65-F5344CB8AC3E}">
        <p14:creationId xmlns:p14="http://schemas.microsoft.com/office/powerpoint/2010/main" val="200146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9DCC8-DE32-422C-AB1B-84952DB8A6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467"/>
            <a:ext cx="9144000" cy="5155204"/>
          </a:xfrm>
          <a:prstGeom prst="rect">
            <a:avLst/>
          </a:prstGeom>
        </p:spPr>
      </p:pic>
      <p:sp>
        <p:nvSpPr>
          <p:cNvPr id="6" name="TextBox 5">
            <a:extLst>
              <a:ext uri="{FF2B5EF4-FFF2-40B4-BE49-F238E27FC236}">
                <a16:creationId xmlns:a16="http://schemas.microsoft.com/office/drawing/2014/main" id="{B0560496-E2EE-1308-8920-C895E1530E2D}"/>
              </a:ext>
            </a:extLst>
          </p:cNvPr>
          <p:cNvSpPr txBox="1"/>
          <p:nvPr/>
        </p:nvSpPr>
        <p:spPr>
          <a:xfrm>
            <a:off x="175930" y="2325218"/>
            <a:ext cx="8792140" cy="3970318"/>
          </a:xfrm>
          <a:prstGeom prst="rect">
            <a:avLst/>
          </a:prstGeom>
          <a:noFill/>
        </p:spPr>
        <p:txBody>
          <a:bodyPr wrap="square">
            <a:spAutoFit/>
          </a:bodyPr>
          <a:lstStyle/>
          <a:p>
            <a:r>
              <a:rPr lang="en-US" sz="3600" dirty="0">
                <a:solidFill>
                  <a:srgbClr val="002060"/>
                </a:solidFill>
              </a:rPr>
              <a:t>What are the reasons for carrying a knife?</a:t>
            </a:r>
          </a:p>
          <a:p>
            <a:endParaRPr lang="en-US" sz="3600" dirty="0">
              <a:solidFill>
                <a:srgbClr val="002060"/>
              </a:solidFill>
            </a:endParaRPr>
          </a:p>
          <a:p>
            <a:r>
              <a:rPr lang="en-US" sz="3600" dirty="0">
                <a:solidFill>
                  <a:srgbClr val="002060"/>
                </a:solidFill>
              </a:rPr>
              <a:t>What laws and rules are in place around buying and carrying knives?</a:t>
            </a:r>
          </a:p>
          <a:p>
            <a:endParaRPr lang="en-US" sz="3600" dirty="0">
              <a:solidFill>
                <a:srgbClr val="002060"/>
              </a:solidFill>
            </a:endParaRPr>
          </a:p>
          <a:p>
            <a:r>
              <a:rPr lang="en-US" sz="3600" dirty="0">
                <a:solidFill>
                  <a:srgbClr val="002060"/>
                </a:solidFill>
              </a:rPr>
              <a:t>What could happen if you were found carrying a knife?</a:t>
            </a:r>
          </a:p>
        </p:txBody>
      </p:sp>
      <p:sp>
        <p:nvSpPr>
          <p:cNvPr id="8" name="Title 1">
            <a:extLst>
              <a:ext uri="{FF2B5EF4-FFF2-40B4-BE49-F238E27FC236}">
                <a16:creationId xmlns:a16="http://schemas.microsoft.com/office/drawing/2014/main" id="{6DACE6D2-7E34-43B7-B9B1-B8369EC34C33}"/>
              </a:ext>
            </a:extLst>
          </p:cNvPr>
          <p:cNvSpPr txBox="1">
            <a:spLocks/>
          </p:cNvSpPr>
          <p:nvPr/>
        </p:nvSpPr>
        <p:spPr>
          <a:xfrm>
            <a:off x="0" y="987702"/>
            <a:ext cx="5760140" cy="80454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Three, Three, Three </a:t>
            </a:r>
          </a:p>
        </p:txBody>
      </p:sp>
    </p:spTree>
    <p:extLst>
      <p:ext uri="{BB962C8B-B14F-4D97-AF65-F5344CB8AC3E}">
        <p14:creationId xmlns:p14="http://schemas.microsoft.com/office/powerpoint/2010/main" val="300490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9DCC8-DE32-422C-AB1B-84952DB8A6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467"/>
            <a:ext cx="9144000" cy="6841066"/>
          </a:xfrm>
          <a:prstGeom prst="rect">
            <a:avLst/>
          </a:prstGeom>
        </p:spPr>
      </p:pic>
      <p:sp>
        <p:nvSpPr>
          <p:cNvPr id="6" name="TextBox 5">
            <a:extLst>
              <a:ext uri="{FF2B5EF4-FFF2-40B4-BE49-F238E27FC236}">
                <a16:creationId xmlns:a16="http://schemas.microsoft.com/office/drawing/2014/main" id="{B0560496-E2EE-1308-8920-C895E1530E2D}"/>
              </a:ext>
            </a:extLst>
          </p:cNvPr>
          <p:cNvSpPr txBox="1"/>
          <p:nvPr/>
        </p:nvSpPr>
        <p:spPr>
          <a:xfrm>
            <a:off x="175930" y="2325218"/>
            <a:ext cx="8792140" cy="4154984"/>
          </a:xfrm>
          <a:prstGeom prst="rect">
            <a:avLst/>
          </a:prstGeom>
          <a:noFill/>
        </p:spPr>
        <p:txBody>
          <a:bodyPr wrap="square">
            <a:spAutoFit/>
          </a:bodyPr>
          <a:lstStyle/>
          <a:p>
            <a:r>
              <a:rPr lang="en-GB" sz="2400" dirty="0">
                <a:solidFill>
                  <a:srgbClr val="002060"/>
                </a:solidFill>
              </a:rPr>
              <a:t>Let’s get active! Stand up and tuck your chairs in ready for the next task.</a:t>
            </a:r>
          </a:p>
          <a:p>
            <a:endParaRPr lang="en-GB" sz="2400" dirty="0">
              <a:solidFill>
                <a:srgbClr val="002060"/>
              </a:solidFill>
            </a:endParaRPr>
          </a:p>
          <a:p>
            <a:r>
              <a:rPr lang="en-GB" sz="2400" dirty="0">
                <a:solidFill>
                  <a:srgbClr val="002060"/>
                </a:solidFill>
              </a:rPr>
              <a:t>You are going to be shown some statements about the laws of carrying a knife. </a:t>
            </a:r>
          </a:p>
          <a:p>
            <a:endParaRPr lang="en-GB" sz="2400" dirty="0">
              <a:solidFill>
                <a:srgbClr val="002060"/>
              </a:solidFill>
            </a:endParaRPr>
          </a:p>
          <a:p>
            <a:r>
              <a:rPr lang="en-GB" sz="2400" dirty="0">
                <a:solidFill>
                  <a:srgbClr val="002060"/>
                </a:solidFill>
              </a:rPr>
              <a:t>If you think that what the statement says is true stand on the true side of the room. If you think the statement says it is false, stand on the other side of the room.</a:t>
            </a:r>
          </a:p>
          <a:p>
            <a:endParaRPr lang="en-GB" sz="2400" dirty="0">
              <a:solidFill>
                <a:srgbClr val="002060"/>
              </a:solidFill>
            </a:endParaRPr>
          </a:p>
          <a:p>
            <a:r>
              <a:rPr lang="en-GB" sz="2400" dirty="0">
                <a:solidFill>
                  <a:srgbClr val="002060"/>
                </a:solidFill>
              </a:rPr>
              <a:t>If you don’t know, that’s ok! Stand in the middle of the room.</a:t>
            </a:r>
            <a:endParaRPr lang="en-US" sz="2400" dirty="0">
              <a:solidFill>
                <a:srgbClr val="002060"/>
              </a:solidFill>
            </a:endParaRPr>
          </a:p>
        </p:txBody>
      </p:sp>
      <p:sp>
        <p:nvSpPr>
          <p:cNvPr id="8" name="Title 1">
            <a:extLst>
              <a:ext uri="{FF2B5EF4-FFF2-40B4-BE49-F238E27FC236}">
                <a16:creationId xmlns:a16="http://schemas.microsoft.com/office/drawing/2014/main" id="{6DACE6D2-7E34-43B7-B9B1-B8369EC34C33}"/>
              </a:ext>
            </a:extLst>
          </p:cNvPr>
          <p:cNvSpPr txBox="1">
            <a:spLocks/>
          </p:cNvSpPr>
          <p:nvPr/>
        </p:nvSpPr>
        <p:spPr>
          <a:xfrm>
            <a:off x="-1" y="987702"/>
            <a:ext cx="7487323" cy="80454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True, false or don’t know?</a:t>
            </a:r>
          </a:p>
        </p:txBody>
      </p:sp>
    </p:spTree>
    <p:extLst>
      <p:ext uri="{BB962C8B-B14F-4D97-AF65-F5344CB8AC3E}">
        <p14:creationId xmlns:p14="http://schemas.microsoft.com/office/powerpoint/2010/main" val="12253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49042D-BAAC-103D-0BE2-98356AA0FB2F}"/>
              </a:ext>
            </a:extLst>
          </p:cNvPr>
          <p:cNvSpPr txBox="1"/>
          <p:nvPr/>
        </p:nvSpPr>
        <p:spPr>
          <a:xfrm>
            <a:off x="297515" y="1012176"/>
            <a:ext cx="8548967" cy="5364738"/>
          </a:xfrm>
          <a:prstGeom prst="rect">
            <a:avLst/>
          </a:prstGeom>
          <a:noFill/>
        </p:spPr>
        <p:txBody>
          <a:bodyPr wrap="square" rtlCol="0">
            <a:spAutoFit/>
          </a:bodyPr>
          <a:lstStyle/>
          <a:p>
            <a:pPr marL="342900" indent="-342900" defTabSz="914400">
              <a:lnSpc>
                <a:spcPct val="150000"/>
              </a:lnSpc>
              <a:spcBef>
                <a:spcPts val="1000"/>
              </a:spcBef>
              <a:buFont typeface="Arial" panose="020B0604020202020204" pitchFamily="34" charset="0"/>
              <a:buChar char="•"/>
              <a:defRPr/>
            </a:pPr>
            <a:r>
              <a:rPr lang="en-US" sz="2400" dirty="0">
                <a:solidFill>
                  <a:srgbClr val="002060"/>
                </a:solidFill>
                <a:ea typeface="Londrina Solid" charset="0"/>
                <a:cs typeface="Londrina Solid" charset="0"/>
              </a:rPr>
              <a:t>A person can carry a knife if they need it for their work        </a:t>
            </a:r>
            <a:endParaRPr kumimoji="0" lang="en-US" sz="2400" i="0" strike="noStrike" kern="1200" cap="none" spc="0" normalizeH="0" baseline="0" noProof="0" dirty="0">
              <a:ln>
                <a:noFill/>
              </a:ln>
              <a:solidFill>
                <a:srgbClr val="002060"/>
              </a:solidFill>
              <a:effectLst/>
              <a:uLnTx/>
              <a:uFillTx/>
              <a:ea typeface="Londrina Solid" charset="0"/>
              <a:cs typeface="Londrina Solid" charset="0"/>
            </a:endParaRPr>
          </a:p>
          <a:p>
            <a:pPr marL="342900" marR="0" lvl="0" indent="-3429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i="0" strike="noStrike" kern="1200" cap="none" spc="0" normalizeH="0" baseline="0" noProof="0" dirty="0">
                <a:ln>
                  <a:noFill/>
                </a:ln>
                <a:solidFill>
                  <a:srgbClr val="002060"/>
                </a:solidFill>
                <a:effectLst/>
                <a:uLnTx/>
                <a:uFillTx/>
                <a:ea typeface="Londrina Solid" charset="0"/>
                <a:cs typeface="Londrina Solid" charset="0"/>
              </a:rPr>
              <a:t>A person can carry a knife if it is part of their religious dress </a:t>
            </a:r>
          </a:p>
          <a:p>
            <a:pPr marL="342900" marR="0" lvl="0" indent="-3429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sz="2400" dirty="0">
                <a:solidFill>
                  <a:srgbClr val="002060"/>
                </a:solidFill>
                <a:ea typeface="Londrina Solid" charset="0"/>
                <a:cs typeface="Londrina Solid" charset="0"/>
              </a:rPr>
              <a:t>If a friend hands you a knife, you should hold it as it’s your friend</a:t>
            </a:r>
            <a:r>
              <a:rPr kumimoji="0" lang="en-US" sz="2400" i="0" strike="noStrike" kern="1200" cap="none" spc="0" normalizeH="0" baseline="0" noProof="0" dirty="0">
                <a:ln>
                  <a:noFill/>
                </a:ln>
                <a:solidFill>
                  <a:srgbClr val="002060"/>
                </a:solidFill>
                <a:effectLst/>
                <a:uLnTx/>
                <a:uFillTx/>
                <a:ea typeface="Londrina Solid" charset="0"/>
                <a:cs typeface="Londrina Solid" charset="0"/>
              </a:rPr>
              <a:t> </a:t>
            </a:r>
          </a:p>
          <a:p>
            <a:pPr marL="342900" marR="0" lvl="0" indent="-3429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i="0" strike="noStrike" kern="1200" cap="none" spc="0" normalizeH="0" baseline="0" noProof="0" dirty="0">
                <a:ln>
                  <a:noFill/>
                </a:ln>
                <a:solidFill>
                  <a:srgbClr val="002060"/>
                </a:solidFill>
                <a:effectLst/>
                <a:uLnTx/>
                <a:uFillTx/>
                <a:ea typeface="Londrina Solid" charset="0"/>
                <a:cs typeface="Londrina Solid" charset="0"/>
              </a:rPr>
              <a:t>A person can carry a knife as part of their fancy dress costume</a:t>
            </a:r>
          </a:p>
          <a:p>
            <a:pPr marL="342900" marR="0" lvl="0" indent="-3429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i="0" strike="noStrike" kern="1200" cap="none" spc="0" normalizeH="0" baseline="0" noProof="0" dirty="0">
                <a:ln>
                  <a:noFill/>
                </a:ln>
                <a:solidFill>
                  <a:srgbClr val="002060"/>
                </a:solidFill>
                <a:effectLst/>
                <a:uLnTx/>
                <a:uFillTx/>
                <a:ea typeface="Londrina Solid" charset="0"/>
                <a:cs typeface="Londrina Solid" charset="0"/>
              </a:rPr>
              <a:t>Shops are not allowed to sell knives to young people under 18</a:t>
            </a:r>
          </a:p>
          <a:p>
            <a:pPr marL="342900" indent="-342900" defTabSz="914400">
              <a:lnSpc>
                <a:spcPct val="150000"/>
              </a:lnSpc>
              <a:spcBef>
                <a:spcPts val="1000"/>
              </a:spcBef>
              <a:buFont typeface="Arial" panose="020B0604020202020204" pitchFamily="34" charset="0"/>
              <a:buChar char="•"/>
              <a:defRPr/>
            </a:pPr>
            <a:r>
              <a:rPr lang="en-US" sz="2400" dirty="0">
                <a:solidFill>
                  <a:srgbClr val="002060"/>
                </a:solidFill>
                <a:ea typeface="Londrina Solid" charset="0"/>
                <a:cs typeface="Londrina Solid" charset="0"/>
              </a:rPr>
              <a:t>A person can carry a knife if they feel like they are in danger</a:t>
            </a:r>
            <a:endParaRPr lang="en-US" sz="2400" noProof="0" dirty="0">
              <a:solidFill>
                <a:srgbClr val="002060"/>
              </a:solidFill>
              <a:ea typeface="Londrina Solid" charset="0"/>
              <a:cs typeface="Londrina Solid" charset="0"/>
            </a:endParaRPr>
          </a:p>
          <a:p>
            <a:pPr marL="342900" marR="0" lvl="0" indent="-3429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i="0" strike="noStrike" kern="1200" cap="none" spc="0" normalizeH="0" baseline="0" noProof="0" dirty="0">
                <a:ln>
                  <a:noFill/>
                </a:ln>
                <a:solidFill>
                  <a:srgbClr val="002060"/>
                </a:solidFill>
                <a:effectLst/>
                <a:uLnTx/>
                <a:uFillTx/>
                <a:ea typeface="Londrina Solid" charset="0"/>
                <a:cs typeface="Londrina Solid" charset="0"/>
              </a:rPr>
              <a:t>Children 10 and over can be charged with a crime</a:t>
            </a:r>
          </a:p>
          <a:p>
            <a:pPr marL="342900" marR="0" lvl="0" indent="-3429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sz="2400" dirty="0">
                <a:solidFill>
                  <a:srgbClr val="002060"/>
                </a:solidFill>
              </a:rPr>
              <a:t>You are safer carrying a knife than not carrying one</a:t>
            </a:r>
          </a:p>
        </p:txBody>
      </p:sp>
      <p:sp>
        <p:nvSpPr>
          <p:cNvPr id="14" name="Title 1">
            <a:extLst>
              <a:ext uri="{FF2B5EF4-FFF2-40B4-BE49-F238E27FC236}">
                <a16:creationId xmlns:a16="http://schemas.microsoft.com/office/drawing/2014/main" id="{696F58AB-DFB6-478D-91AB-AF5740B4EF9C}"/>
              </a:ext>
            </a:extLst>
          </p:cNvPr>
          <p:cNvSpPr txBox="1">
            <a:spLocks/>
          </p:cNvSpPr>
          <p:nvPr/>
        </p:nvSpPr>
        <p:spPr>
          <a:xfrm>
            <a:off x="828338" y="207631"/>
            <a:ext cx="7487323" cy="804545"/>
          </a:xfrm>
          <a:prstGeom prst="rect">
            <a:avLst/>
          </a:prstGeom>
          <a:solidFill>
            <a:schemeClr val="bg1"/>
          </a:solidFill>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n-US" cap="none" dirty="0">
                <a:solidFill>
                  <a:srgbClr val="002060"/>
                </a:solidFill>
                <a:latin typeface="Calibri" panose="020F0502020204030204" pitchFamily="34" charset="0"/>
                <a:ea typeface="Londrina Solid" charset="0"/>
                <a:cs typeface="Calibri" panose="020F0502020204030204" pitchFamily="34" charset="0"/>
              </a:rPr>
              <a:t>True, false or don’t know?</a:t>
            </a:r>
          </a:p>
        </p:txBody>
      </p:sp>
    </p:spTree>
    <p:extLst>
      <p:ext uri="{BB962C8B-B14F-4D97-AF65-F5344CB8AC3E}">
        <p14:creationId xmlns:p14="http://schemas.microsoft.com/office/powerpoint/2010/main" val="37327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2926</TotalTime>
  <Words>1814</Words>
  <Application>Microsoft Office PowerPoint</Application>
  <PresentationFormat>On-screen Show (4:3)</PresentationFormat>
  <Paragraphs>187</Paragraphs>
  <Slides>27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Adobe Gothic Std B</vt:lpstr>
      <vt:lpstr>Arial</vt:lpstr>
      <vt:lpstr>Arial Rounded MT Bold</vt:lpstr>
      <vt:lpstr>Calibri</vt:lpstr>
      <vt:lpstr>Calibri Light</vt:lpstr>
      <vt:lpstr>Comic Sans MS</vt:lpstr>
      <vt:lpstr>Cooper Black</vt:lpstr>
      <vt:lpstr>Google Sans</vt:lpstr>
      <vt:lpstr>Londrina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could you do if you think, or know, that someone is carrying a knife?</vt:lpstr>
      <vt:lpstr>PowerPoint Presentation</vt:lpstr>
      <vt:lpstr>PowerPoint Presentation</vt:lpstr>
      <vt:lpstr>PowerPoint Presentation</vt:lpstr>
      <vt:lpstr>PowerPoint Presentation</vt:lpstr>
      <vt:lpstr>PowerPoint Presentation</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Kirk</dc:creator>
  <cp:lastModifiedBy>Catherine Kirk</cp:lastModifiedBy>
  <cp:revision>132</cp:revision>
  <dcterms:created xsi:type="dcterms:W3CDTF">2023-07-20T14:46:40Z</dcterms:created>
  <dcterms:modified xsi:type="dcterms:W3CDTF">2024-11-04T09:16:18Z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9a534a-49dd-43c4-b4e5-f206b4dbf0e4_Enabled">
    <vt:lpwstr>true</vt:lpwstr>
  </property>
  <property fmtid="{D5CDD505-2E9C-101B-9397-08002B2CF9AE}" pid="3" name="MSIP_Label_0c9a534a-49dd-43c4-b4e5-f206b4dbf0e4_SetDate">
    <vt:lpwstr>2023-08-21T07:14:14Z</vt:lpwstr>
  </property>
  <property fmtid="{D5CDD505-2E9C-101B-9397-08002B2CF9AE}" pid="4" name="MSIP_Label_0c9a534a-49dd-43c4-b4e5-f206b4dbf0e4_Method">
    <vt:lpwstr>Standard</vt:lpwstr>
  </property>
  <property fmtid="{D5CDD505-2E9C-101B-9397-08002B2CF9AE}" pid="5" name="MSIP_Label_0c9a534a-49dd-43c4-b4e5-f206b4dbf0e4_Name">
    <vt:lpwstr>0c9a534a-49dd-43c4-b4e5-f206b4dbf0e4</vt:lpwstr>
  </property>
  <property fmtid="{D5CDD505-2E9C-101B-9397-08002B2CF9AE}" pid="6" name="MSIP_Label_0c9a534a-49dd-43c4-b4e5-f206b4dbf0e4_SiteId">
    <vt:lpwstr>50b6682b-e9dd-4d2c-b984-100e69b077a4</vt:lpwstr>
  </property>
  <property fmtid="{D5CDD505-2E9C-101B-9397-08002B2CF9AE}" pid="7" name="MSIP_Label_0c9a534a-49dd-43c4-b4e5-f206b4dbf0e4_ActionId">
    <vt:lpwstr>94eb2c22-a737-41c0-8b2a-6147dc8f8124</vt:lpwstr>
  </property>
  <property fmtid="{D5CDD505-2E9C-101B-9397-08002B2CF9AE}" pid="8" name="MSIP_Label_0c9a534a-49dd-43c4-b4e5-f206b4dbf0e4_ContentBits">
    <vt:lpwstr>0</vt:lpwstr>
  </property>
</Properties>
</file>